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  <p:sldMasterId id="2147483660" r:id="rId2"/>
    <p:sldMasterId id="2147483666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1" r:id="rId24"/>
    <p:sldId id="278" r:id="rId25"/>
    <p:sldId id="283" r:id="rId26"/>
    <p:sldId id="284" r:id="rId27"/>
    <p:sldId id="279" r:id="rId28"/>
    <p:sldId id="285" r:id="rId29"/>
    <p:sldId id="281" r:id="rId30"/>
    <p:sldId id="280" r:id="rId31"/>
    <p:sldId id="28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7315200" cy="9601200"/>
  <p:embeddedFontLst>
    <p:embeddedFont>
      <p:font typeface="MV Boli" panose="02000500030200090000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DDFF-1FE0-97AA-9C34-3F0B74211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568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47701-6B82-7569-9E67-58FC09DC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4942" y="2755726"/>
            <a:ext cx="5883058" cy="3544866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A7FE-C9AB-5205-1C7E-4BED23D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8E528-46C9-954F-8B3B-C268A31B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6982-B116-8CD3-37CD-ABEA9D83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577"/>
            <a:ext cx="7086600" cy="4943386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BB1A-9D40-94BE-732D-2FCBE7AD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A2FC-7F7F-B5E3-09C1-2D2AE0E2F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77D0-7F83-584B-64D0-64AABB7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C9D6-5C3B-BB5E-ED11-BC1ECBDC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7903-2A0D-0EFF-5467-F224E58F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3" y="1233577"/>
            <a:ext cx="6879076" cy="4943386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BB1A-9D40-94BE-732D-2FCBE7AD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A2FC-7F7F-B5E3-09C1-2D2AE0E2F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77D0-7F83-584B-64D0-64AABB7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C9D6-5C3B-BB5E-ED11-BC1ECBDC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7903-2A0D-0EFF-5467-F224E58F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DDFF-1FE0-97AA-9C34-3F0B74211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47701-6B82-7569-9E67-58FC09DC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A7FE-C9AB-5205-1C7E-4BED23D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8E528-46C9-954F-8B3B-C268A31B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6982-B116-8CD3-37CD-ABEA9D83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EC78-ADD7-ECB1-F32A-9E86B55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ADC-1A3A-50C4-5D00-E856CC14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3577"/>
            <a:ext cx="7086600" cy="4943386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/>
            </a:lvl1pPr>
            <a:lvl2pPr>
              <a:lnSpc>
                <a:spcPct val="125000"/>
              </a:lnSpc>
              <a:defRPr sz="3200"/>
            </a:lvl2pPr>
            <a:lvl3pPr>
              <a:lnSpc>
                <a:spcPct val="125000"/>
              </a:lnSpc>
              <a:defRPr sz="3200"/>
            </a:lvl3pPr>
            <a:lvl4pPr>
              <a:lnSpc>
                <a:spcPct val="125000"/>
              </a:lnSpc>
              <a:defRPr sz="2800"/>
            </a:lvl4pPr>
            <a:lvl5pPr>
              <a:lnSpc>
                <a:spcPct val="12500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5465-88CD-2280-17B2-16A0D2A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07FB-CE3B-C382-B44E-DA8A3E2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B360-1A13-D1C6-DD95-C5860D2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BB1A-9D40-94BE-732D-2FCBE7AD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A2FC-7F7F-B5E3-09C1-2D2AE0E2F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77D0-7F83-584B-64D0-64AABB7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C9D6-5C3B-BB5E-ED11-BC1ECBDC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7903-2A0D-0EFF-5467-F224E58F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DDFF-1FE0-97AA-9C34-3F0B74211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47701-6B82-7569-9E67-58FC09DC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A7FE-C9AB-5205-1C7E-4BED23D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8E528-46C9-954F-8B3B-C268A31B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6982-B116-8CD3-37CD-ABEA9D83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98E563-B14A-A5E0-2323-28793D41D6C8}"/>
              </a:ext>
            </a:extLst>
          </p:cNvPr>
          <p:cNvSpPr/>
          <p:nvPr userDrawn="1"/>
        </p:nvSpPr>
        <p:spPr>
          <a:xfrm>
            <a:off x="308224" y="174661"/>
            <a:ext cx="11630346" cy="6493267"/>
          </a:xfrm>
          <a:prstGeom prst="roundRect">
            <a:avLst>
              <a:gd name="adj" fmla="val 8198"/>
            </a:avLst>
          </a:prstGeom>
          <a:solidFill>
            <a:schemeClr val="bg1"/>
          </a:solidFill>
          <a:ln w="603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A17023B-188A-4FFD-56F8-B451E9FD7044}"/>
              </a:ext>
            </a:extLst>
          </p:cNvPr>
          <p:cNvSpPr/>
          <p:nvPr userDrawn="1"/>
        </p:nvSpPr>
        <p:spPr>
          <a:xfrm>
            <a:off x="1015874" y="6278494"/>
            <a:ext cx="1828800" cy="320040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F2B45067-15FE-AB55-E548-57A009311999}"/>
              </a:ext>
            </a:extLst>
          </p:cNvPr>
          <p:cNvSpPr/>
          <p:nvPr userDrawn="1"/>
        </p:nvSpPr>
        <p:spPr>
          <a:xfrm flipV="1">
            <a:off x="760286" y="6544638"/>
            <a:ext cx="10438544" cy="24658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50384-0DDB-2FB9-58FF-8C3726F65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591" y="305656"/>
            <a:ext cx="1491979" cy="786680"/>
          </a:xfrm>
          <a:prstGeom prst="roundRect">
            <a:avLst>
              <a:gd name="adj" fmla="val 315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70938E-AF05-C9F0-7C14-8418ADEF55D0}"/>
              </a:ext>
            </a:extLst>
          </p:cNvPr>
          <p:cNvGrpSpPr>
            <a:grpSpLocks noChangeAspect="1"/>
          </p:cNvGrpSpPr>
          <p:nvPr userDrawn="1"/>
        </p:nvGrpSpPr>
        <p:grpSpPr>
          <a:xfrm rot="21017389">
            <a:off x="10749420" y="5584513"/>
            <a:ext cx="1203115" cy="1371600"/>
            <a:chOff x="3102516" y="193675"/>
            <a:chExt cx="5660489" cy="64531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C9DA54A-EC33-9039-B08D-1A607AAF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811213"/>
              <a:ext cx="638175" cy="709613"/>
            </a:xfrm>
            <a:custGeom>
              <a:avLst/>
              <a:gdLst>
                <a:gd name="T0" fmla="*/ 8 w 804"/>
                <a:gd name="T1" fmla="*/ 460 h 895"/>
                <a:gd name="T2" fmla="*/ 35 w 804"/>
                <a:gd name="T3" fmla="*/ 582 h 895"/>
                <a:gd name="T4" fmla="*/ 79 w 804"/>
                <a:gd name="T5" fmla="*/ 765 h 895"/>
                <a:gd name="T6" fmla="*/ 93 w 804"/>
                <a:gd name="T7" fmla="*/ 830 h 895"/>
                <a:gd name="T8" fmla="*/ 106 w 804"/>
                <a:gd name="T9" fmla="*/ 860 h 895"/>
                <a:gd name="T10" fmla="*/ 129 w 804"/>
                <a:gd name="T11" fmla="*/ 880 h 895"/>
                <a:gd name="T12" fmla="*/ 172 w 804"/>
                <a:gd name="T13" fmla="*/ 894 h 895"/>
                <a:gd name="T14" fmla="*/ 218 w 804"/>
                <a:gd name="T15" fmla="*/ 895 h 895"/>
                <a:gd name="T16" fmla="*/ 265 w 804"/>
                <a:gd name="T17" fmla="*/ 889 h 895"/>
                <a:gd name="T18" fmla="*/ 374 w 804"/>
                <a:gd name="T19" fmla="*/ 859 h 895"/>
                <a:gd name="T20" fmla="*/ 501 w 804"/>
                <a:gd name="T21" fmla="*/ 816 h 895"/>
                <a:gd name="T22" fmla="*/ 625 w 804"/>
                <a:gd name="T23" fmla="*/ 763 h 895"/>
                <a:gd name="T24" fmla="*/ 736 w 804"/>
                <a:gd name="T25" fmla="*/ 693 h 895"/>
                <a:gd name="T26" fmla="*/ 786 w 804"/>
                <a:gd name="T27" fmla="*/ 649 h 895"/>
                <a:gd name="T28" fmla="*/ 799 w 804"/>
                <a:gd name="T29" fmla="*/ 630 h 895"/>
                <a:gd name="T30" fmla="*/ 804 w 804"/>
                <a:gd name="T31" fmla="*/ 607 h 895"/>
                <a:gd name="T32" fmla="*/ 799 w 804"/>
                <a:gd name="T33" fmla="*/ 582 h 895"/>
                <a:gd name="T34" fmla="*/ 779 w 804"/>
                <a:gd name="T35" fmla="*/ 528 h 895"/>
                <a:gd name="T36" fmla="*/ 750 w 804"/>
                <a:gd name="T37" fmla="*/ 476 h 895"/>
                <a:gd name="T38" fmla="*/ 689 w 804"/>
                <a:gd name="T39" fmla="*/ 359 h 895"/>
                <a:gd name="T40" fmla="*/ 609 w 804"/>
                <a:gd name="T41" fmla="*/ 225 h 895"/>
                <a:gd name="T42" fmla="*/ 544 w 804"/>
                <a:gd name="T43" fmla="*/ 143 h 895"/>
                <a:gd name="T44" fmla="*/ 477 w 804"/>
                <a:gd name="T45" fmla="*/ 84 h 895"/>
                <a:gd name="T46" fmla="*/ 410 w 804"/>
                <a:gd name="T47" fmla="*/ 39 h 895"/>
                <a:gd name="T48" fmla="*/ 337 w 804"/>
                <a:gd name="T49" fmla="*/ 8 h 895"/>
                <a:gd name="T50" fmla="*/ 300 w 804"/>
                <a:gd name="T51" fmla="*/ 2 h 895"/>
                <a:gd name="T52" fmla="*/ 264 w 804"/>
                <a:gd name="T53" fmla="*/ 2 h 895"/>
                <a:gd name="T54" fmla="*/ 227 w 804"/>
                <a:gd name="T55" fmla="*/ 8 h 895"/>
                <a:gd name="T56" fmla="*/ 187 w 804"/>
                <a:gd name="T57" fmla="*/ 26 h 895"/>
                <a:gd name="T58" fmla="*/ 151 w 804"/>
                <a:gd name="T59" fmla="*/ 50 h 895"/>
                <a:gd name="T60" fmla="*/ 85 w 804"/>
                <a:gd name="T61" fmla="*/ 114 h 895"/>
                <a:gd name="T62" fmla="*/ 37 w 804"/>
                <a:gd name="T63" fmla="*/ 192 h 895"/>
                <a:gd name="T64" fmla="*/ 8 w 804"/>
                <a:gd name="T65" fmla="*/ 277 h 895"/>
                <a:gd name="T66" fmla="*/ 2 w 804"/>
                <a:gd name="T67" fmla="*/ 337 h 895"/>
                <a:gd name="T68" fmla="*/ 2 w 804"/>
                <a:gd name="T69" fmla="*/ 39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4" h="895">
                  <a:moveTo>
                    <a:pt x="2" y="398"/>
                  </a:moveTo>
                  <a:lnTo>
                    <a:pt x="8" y="460"/>
                  </a:lnTo>
                  <a:lnTo>
                    <a:pt x="20" y="520"/>
                  </a:lnTo>
                  <a:lnTo>
                    <a:pt x="35" y="582"/>
                  </a:lnTo>
                  <a:lnTo>
                    <a:pt x="50" y="644"/>
                  </a:lnTo>
                  <a:lnTo>
                    <a:pt x="79" y="765"/>
                  </a:lnTo>
                  <a:lnTo>
                    <a:pt x="85" y="797"/>
                  </a:lnTo>
                  <a:lnTo>
                    <a:pt x="93" y="830"/>
                  </a:lnTo>
                  <a:lnTo>
                    <a:pt x="100" y="847"/>
                  </a:lnTo>
                  <a:lnTo>
                    <a:pt x="106" y="860"/>
                  </a:lnTo>
                  <a:lnTo>
                    <a:pt x="116" y="871"/>
                  </a:lnTo>
                  <a:lnTo>
                    <a:pt x="129" y="880"/>
                  </a:lnTo>
                  <a:lnTo>
                    <a:pt x="149" y="888"/>
                  </a:lnTo>
                  <a:lnTo>
                    <a:pt x="172" y="894"/>
                  </a:lnTo>
                  <a:lnTo>
                    <a:pt x="194" y="895"/>
                  </a:lnTo>
                  <a:lnTo>
                    <a:pt x="218" y="895"/>
                  </a:lnTo>
                  <a:lnTo>
                    <a:pt x="241" y="894"/>
                  </a:lnTo>
                  <a:lnTo>
                    <a:pt x="265" y="889"/>
                  </a:lnTo>
                  <a:lnTo>
                    <a:pt x="309" y="880"/>
                  </a:lnTo>
                  <a:lnTo>
                    <a:pt x="374" y="859"/>
                  </a:lnTo>
                  <a:lnTo>
                    <a:pt x="437" y="838"/>
                  </a:lnTo>
                  <a:lnTo>
                    <a:pt x="501" y="816"/>
                  </a:lnTo>
                  <a:lnTo>
                    <a:pt x="564" y="790"/>
                  </a:lnTo>
                  <a:lnTo>
                    <a:pt x="625" y="763"/>
                  </a:lnTo>
                  <a:lnTo>
                    <a:pt x="683" y="731"/>
                  </a:lnTo>
                  <a:lnTo>
                    <a:pt x="736" y="693"/>
                  </a:lnTo>
                  <a:lnTo>
                    <a:pt x="762" y="672"/>
                  </a:lnTo>
                  <a:lnTo>
                    <a:pt x="786" y="649"/>
                  </a:lnTo>
                  <a:lnTo>
                    <a:pt x="794" y="640"/>
                  </a:lnTo>
                  <a:lnTo>
                    <a:pt x="799" y="630"/>
                  </a:lnTo>
                  <a:lnTo>
                    <a:pt x="802" y="618"/>
                  </a:lnTo>
                  <a:lnTo>
                    <a:pt x="804" y="607"/>
                  </a:lnTo>
                  <a:lnTo>
                    <a:pt x="802" y="595"/>
                  </a:lnTo>
                  <a:lnTo>
                    <a:pt x="799" y="582"/>
                  </a:lnTo>
                  <a:lnTo>
                    <a:pt x="791" y="555"/>
                  </a:lnTo>
                  <a:lnTo>
                    <a:pt x="779" y="528"/>
                  </a:lnTo>
                  <a:lnTo>
                    <a:pt x="765" y="501"/>
                  </a:lnTo>
                  <a:lnTo>
                    <a:pt x="750" y="476"/>
                  </a:lnTo>
                  <a:lnTo>
                    <a:pt x="736" y="453"/>
                  </a:lnTo>
                  <a:lnTo>
                    <a:pt x="689" y="359"/>
                  </a:lnTo>
                  <a:lnTo>
                    <a:pt x="637" y="268"/>
                  </a:lnTo>
                  <a:lnTo>
                    <a:pt x="609" y="225"/>
                  </a:lnTo>
                  <a:lnTo>
                    <a:pt x="578" y="182"/>
                  </a:lnTo>
                  <a:lnTo>
                    <a:pt x="544" y="143"/>
                  </a:lnTo>
                  <a:lnTo>
                    <a:pt x="507" y="108"/>
                  </a:lnTo>
                  <a:lnTo>
                    <a:pt x="477" y="84"/>
                  </a:lnTo>
                  <a:lnTo>
                    <a:pt x="445" y="61"/>
                  </a:lnTo>
                  <a:lnTo>
                    <a:pt x="410" y="39"/>
                  </a:lnTo>
                  <a:lnTo>
                    <a:pt x="374" y="22"/>
                  </a:lnTo>
                  <a:lnTo>
                    <a:pt x="337" y="8"/>
                  </a:lnTo>
                  <a:lnTo>
                    <a:pt x="319" y="4"/>
                  </a:lnTo>
                  <a:lnTo>
                    <a:pt x="300" y="2"/>
                  </a:lnTo>
                  <a:lnTo>
                    <a:pt x="281" y="0"/>
                  </a:lnTo>
                  <a:lnTo>
                    <a:pt x="264" y="2"/>
                  </a:lnTo>
                  <a:lnTo>
                    <a:pt x="245" y="4"/>
                  </a:lnTo>
                  <a:lnTo>
                    <a:pt x="227" y="8"/>
                  </a:lnTo>
                  <a:lnTo>
                    <a:pt x="207" y="16"/>
                  </a:lnTo>
                  <a:lnTo>
                    <a:pt x="187" y="26"/>
                  </a:lnTo>
                  <a:lnTo>
                    <a:pt x="168" y="38"/>
                  </a:lnTo>
                  <a:lnTo>
                    <a:pt x="151" y="50"/>
                  </a:lnTo>
                  <a:lnTo>
                    <a:pt x="116" y="79"/>
                  </a:lnTo>
                  <a:lnTo>
                    <a:pt x="85" y="114"/>
                  </a:lnTo>
                  <a:lnTo>
                    <a:pt x="59" y="152"/>
                  </a:lnTo>
                  <a:lnTo>
                    <a:pt x="37" y="192"/>
                  </a:lnTo>
                  <a:lnTo>
                    <a:pt x="20" y="234"/>
                  </a:lnTo>
                  <a:lnTo>
                    <a:pt x="8" y="277"/>
                  </a:lnTo>
                  <a:lnTo>
                    <a:pt x="4" y="307"/>
                  </a:lnTo>
                  <a:lnTo>
                    <a:pt x="2" y="337"/>
                  </a:lnTo>
                  <a:lnTo>
                    <a:pt x="0" y="368"/>
                  </a:lnTo>
                  <a:lnTo>
                    <a:pt x="2" y="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E3758DC5-890B-5724-882C-43E80F3B7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13" y="193675"/>
              <a:ext cx="3863975" cy="6453188"/>
            </a:xfrm>
            <a:custGeom>
              <a:avLst/>
              <a:gdLst>
                <a:gd name="T0" fmla="*/ 1161 w 4866"/>
                <a:gd name="T1" fmla="*/ 6027 h 8131"/>
                <a:gd name="T2" fmla="*/ 1551 w 4866"/>
                <a:gd name="T3" fmla="*/ 6624 h 8131"/>
                <a:gd name="T4" fmla="*/ 1996 w 4866"/>
                <a:gd name="T5" fmla="*/ 7281 h 8131"/>
                <a:gd name="T6" fmla="*/ 4748 w 4866"/>
                <a:gd name="T7" fmla="*/ 8099 h 8131"/>
                <a:gd name="T8" fmla="*/ 4826 w 4866"/>
                <a:gd name="T9" fmla="*/ 7971 h 8131"/>
                <a:gd name="T10" fmla="*/ 4440 w 4866"/>
                <a:gd name="T11" fmla="*/ 7031 h 8131"/>
                <a:gd name="T12" fmla="*/ 4367 w 4866"/>
                <a:gd name="T13" fmla="*/ 5538 h 8131"/>
                <a:gd name="T14" fmla="*/ 4690 w 4866"/>
                <a:gd name="T15" fmla="*/ 2982 h 8131"/>
                <a:gd name="T16" fmla="*/ 4457 w 4866"/>
                <a:gd name="T17" fmla="*/ 2221 h 8131"/>
                <a:gd name="T18" fmla="*/ 3976 w 4866"/>
                <a:gd name="T19" fmla="*/ 1482 h 8131"/>
                <a:gd name="T20" fmla="*/ 3565 w 4866"/>
                <a:gd name="T21" fmla="*/ 676 h 8131"/>
                <a:gd name="T22" fmla="*/ 3327 w 4866"/>
                <a:gd name="T23" fmla="*/ 254 h 8131"/>
                <a:gd name="T24" fmla="*/ 3145 w 4866"/>
                <a:gd name="T25" fmla="*/ 63 h 8131"/>
                <a:gd name="T26" fmla="*/ 3026 w 4866"/>
                <a:gd name="T27" fmla="*/ 4 h 8131"/>
                <a:gd name="T28" fmla="*/ 2920 w 4866"/>
                <a:gd name="T29" fmla="*/ 14 h 8131"/>
                <a:gd name="T30" fmla="*/ 2607 w 4866"/>
                <a:gd name="T31" fmla="*/ 70 h 8131"/>
                <a:gd name="T32" fmla="*/ 1282 w 4866"/>
                <a:gd name="T33" fmla="*/ 212 h 8131"/>
                <a:gd name="T34" fmla="*/ 754 w 4866"/>
                <a:gd name="T35" fmla="*/ 293 h 8131"/>
                <a:gd name="T36" fmla="*/ 487 w 4866"/>
                <a:gd name="T37" fmla="*/ 376 h 8131"/>
                <a:gd name="T38" fmla="*/ 327 w 4866"/>
                <a:gd name="T39" fmla="*/ 548 h 8131"/>
                <a:gd name="T40" fmla="*/ 361 w 4866"/>
                <a:gd name="T41" fmla="*/ 697 h 8131"/>
                <a:gd name="T42" fmla="*/ 118 w 4866"/>
                <a:gd name="T43" fmla="*/ 828 h 8131"/>
                <a:gd name="T44" fmla="*/ 2 w 4866"/>
                <a:gd name="T45" fmla="*/ 1133 h 8131"/>
                <a:gd name="T46" fmla="*/ 122 w 4866"/>
                <a:gd name="T47" fmla="*/ 1866 h 8131"/>
                <a:gd name="T48" fmla="*/ 581 w 4866"/>
                <a:gd name="T49" fmla="*/ 3407 h 8131"/>
                <a:gd name="T50" fmla="*/ 816 w 4866"/>
                <a:gd name="T51" fmla="*/ 4618 h 8131"/>
                <a:gd name="T52" fmla="*/ 757 w 4866"/>
                <a:gd name="T53" fmla="*/ 953 h 8131"/>
                <a:gd name="T54" fmla="*/ 1050 w 4866"/>
                <a:gd name="T55" fmla="*/ 985 h 8131"/>
                <a:gd name="T56" fmla="*/ 1270 w 4866"/>
                <a:gd name="T57" fmla="*/ 907 h 8131"/>
                <a:gd name="T58" fmla="*/ 1601 w 4866"/>
                <a:gd name="T59" fmla="*/ 896 h 8131"/>
                <a:gd name="T60" fmla="*/ 2235 w 4866"/>
                <a:gd name="T61" fmla="*/ 885 h 8131"/>
                <a:gd name="T62" fmla="*/ 2560 w 4866"/>
                <a:gd name="T63" fmla="*/ 939 h 8131"/>
                <a:gd name="T64" fmla="*/ 2679 w 4866"/>
                <a:gd name="T65" fmla="*/ 1051 h 8131"/>
                <a:gd name="T66" fmla="*/ 2783 w 4866"/>
                <a:gd name="T67" fmla="*/ 1439 h 8131"/>
                <a:gd name="T68" fmla="*/ 2565 w 4866"/>
                <a:gd name="T69" fmla="*/ 2828 h 8131"/>
                <a:gd name="T70" fmla="*/ 2224 w 4866"/>
                <a:gd name="T71" fmla="*/ 3049 h 8131"/>
                <a:gd name="T72" fmla="*/ 1934 w 4866"/>
                <a:gd name="T73" fmla="*/ 2949 h 8131"/>
                <a:gd name="T74" fmla="*/ 1661 w 4866"/>
                <a:gd name="T75" fmla="*/ 2478 h 8131"/>
                <a:gd name="T76" fmla="*/ 1281 w 4866"/>
                <a:gd name="T77" fmla="*/ 1730 h 8131"/>
                <a:gd name="T78" fmla="*/ 362 w 4866"/>
                <a:gd name="T79" fmla="*/ 1659 h 8131"/>
                <a:gd name="T80" fmla="*/ 202 w 4866"/>
                <a:gd name="T81" fmla="*/ 1667 h 8131"/>
                <a:gd name="T82" fmla="*/ 138 w 4866"/>
                <a:gd name="T83" fmla="*/ 1576 h 8131"/>
                <a:gd name="T84" fmla="*/ 55 w 4866"/>
                <a:gd name="T85" fmla="*/ 1177 h 8131"/>
                <a:gd name="T86" fmla="*/ 90 w 4866"/>
                <a:gd name="T87" fmla="*/ 971 h 8131"/>
                <a:gd name="T88" fmla="*/ 240 w 4866"/>
                <a:gd name="T89" fmla="*/ 805 h 8131"/>
                <a:gd name="T90" fmla="*/ 353 w 4866"/>
                <a:gd name="T91" fmla="*/ 781 h 8131"/>
                <a:gd name="T92" fmla="*/ 530 w 4866"/>
                <a:gd name="T93" fmla="*/ 863 h 8131"/>
                <a:gd name="T94" fmla="*/ 742 w 4866"/>
                <a:gd name="T95" fmla="*/ 1138 h 8131"/>
                <a:gd name="T96" fmla="*/ 852 w 4866"/>
                <a:gd name="T97" fmla="*/ 1361 h 8131"/>
                <a:gd name="T98" fmla="*/ 839 w 4866"/>
                <a:gd name="T99" fmla="*/ 1428 h 8131"/>
                <a:gd name="T100" fmla="*/ 554 w 4866"/>
                <a:gd name="T101" fmla="*/ 1595 h 8131"/>
                <a:gd name="T102" fmla="*/ 526 w 4866"/>
                <a:gd name="T103" fmla="*/ 838 h 8131"/>
                <a:gd name="T104" fmla="*/ 452 w 4866"/>
                <a:gd name="T105" fmla="*/ 790 h 8131"/>
                <a:gd name="T106" fmla="*/ 757 w 4866"/>
                <a:gd name="T107" fmla="*/ 953 h 8131"/>
                <a:gd name="T108" fmla="*/ 385 w 4866"/>
                <a:gd name="T109" fmla="*/ 719 h 8131"/>
                <a:gd name="T110" fmla="*/ 419 w 4866"/>
                <a:gd name="T111" fmla="*/ 762 h 8131"/>
                <a:gd name="T112" fmla="*/ 658 w 4866"/>
                <a:gd name="T113" fmla="*/ 914 h 8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66" h="8131">
                  <a:moveTo>
                    <a:pt x="890" y="5185"/>
                  </a:moveTo>
                  <a:lnTo>
                    <a:pt x="965" y="5470"/>
                  </a:lnTo>
                  <a:lnTo>
                    <a:pt x="1008" y="5612"/>
                  </a:lnTo>
                  <a:lnTo>
                    <a:pt x="1054" y="5752"/>
                  </a:lnTo>
                  <a:lnTo>
                    <a:pt x="1105" y="5890"/>
                  </a:lnTo>
                  <a:lnTo>
                    <a:pt x="1161" y="6027"/>
                  </a:lnTo>
                  <a:lnTo>
                    <a:pt x="1222" y="6162"/>
                  </a:lnTo>
                  <a:lnTo>
                    <a:pt x="1288" y="6292"/>
                  </a:lnTo>
                  <a:lnTo>
                    <a:pt x="1343" y="6382"/>
                  </a:lnTo>
                  <a:lnTo>
                    <a:pt x="1407" y="6467"/>
                  </a:lnTo>
                  <a:lnTo>
                    <a:pt x="1477" y="6546"/>
                  </a:lnTo>
                  <a:lnTo>
                    <a:pt x="1551" y="6624"/>
                  </a:lnTo>
                  <a:lnTo>
                    <a:pt x="1625" y="6700"/>
                  </a:lnTo>
                  <a:lnTo>
                    <a:pt x="1697" y="6778"/>
                  </a:lnTo>
                  <a:lnTo>
                    <a:pt x="1766" y="6860"/>
                  </a:lnTo>
                  <a:lnTo>
                    <a:pt x="1828" y="6946"/>
                  </a:lnTo>
                  <a:lnTo>
                    <a:pt x="1919" y="7109"/>
                  </a:lnTo>
                  <a:lnTo>
                    <a:pt x="1996" y="7281"/>
                  </a:lnTo>
                  <a:lnTo>
                    <a:pt x="2067" y="7454"/>
                  </a:lnTo>
                  <a:lnTo>
                    <a:pt x="2139" y="7627"/>
                  </a:lnTo>
                  <a:lnTo>
                    <a:pt x="2141" y="7630"/>
                  </a:lnTo>
                  <a:lnTo>
                    <a:pt x="4696" y="8081"/>
                  </a:lnTo>
                  <a:lnTo>
                    <a:pt x="4720" y="8088"/>
                  </a:lnTo>
                  <a:lnTo>
                    <a:pt x="4748" y="8099"/>
                  </a:lnTo>
                  <a:lnTo>
                    <a:pt x="4807" y="8120"/>
                  </a:lnTo>
                  <a:lnTo>
                    <a:pt x="4833" y="8128"/>
                  </a:lnTo>
                  <a:lnTo>
                    <a:pt x="4853" y="8131"/>
                  </a:lnTo>
                  <a:lnTo>
                    <a:pt x="4865" y="8126"/>
                  </a:lnTo>
                  <a:lnTo>
                    <a:pt x="4866" y="8111"/>
                  </a:lnTo>
                  <a:lnTo>
                    <a:pt x="4826" y="7971"/>
                  </a:lnTo>
                  <a:lnTo>
                    <a:pt x="4775" y="7836"/>
                  </a:lnTo>
                  <a:lnTo>
                    <a:pt x="4658" y="7570"/>
                  </a:lnTo>
                  <a:lnTo>
                    <a:pt x="4596" y="7438"/>
                  </a:lnTo>
                  <a:lnTo>
                    <a:pt x="4537" y="7304"/>
                  </a:lnTo>
                  <a:lnTo>
                    <a:pt x="4485" y="7169"/>
                  </a:lnTo>
                  <a:lnTo>
                    <a:pt x="4440" y="7031"/>
                  </a:lnTo>
                  <a:lnTo>
                    <a:pt x="4389" y="6815"/>
                  </a:lnTo>
                  <a:lnTo>
                    <a:pt x="4354" y="6594"/>
                  </a:lnTo>
                  <a:lnTo>
                    <a:pt x="4333" y="6373"/>
                  </a:lnTo>
                  <a:lnTo>
                    <a:pt x="4326" y="6151"/>
                  </a:lnTo>
                  <a:lnTo>
                    <a:pt x="4338" y="5845"/>
                  </a:lnTo>
                  <a:lnTo>
                    <a:pt x="4367" y="5538"/>
                  </a:lnTo>
                  <a:lnTo>
                    <a:pt x="4403" y="5234"/>
                  </a:lnTo>
                  <a:lnTo>
                    <a:pt x="4440" y="4930"/>
                  </a:lnTo>
                  <a:lnTo>
                    <a:pt x="4559" y="4064"/>
                  </a:lnTo>
                  <a:lnTo>
                    <a:pt x="4618" y="3631"/>
                  </a:lnTo>
                  <a:lnTo>
                    <a:pt x="4667" y="3197"/>
                  </a:lnTo>
                  <a:lnTo>
                    <a:pt x="4690" y="2982"/>
                  </a:lnTo>
                  <a:lnTo>
                    <a:pt x="4709" y="2767"/>
                  </a:lnTo>
                  <a:lnTo>
                    <a:pt x="4713" y="2660"/>
                  </a:lnTo>
                  <a:lnTo>
                    <a:pt x="4713" y="2593"/>
                  </a:lnTo>
                  <a:lnTo>
                    <a:pt x="4637" y="2481"/>
                  </a:lnTo>
                  <a:lnTo>
                    <a:pt x="4547" y="2351"/>
                  </a:lnTo>
                  <a:lnTo>
                    <a:pt x="4457" y="2221"/>
                  </a:lnTo>
                  <a:lnTo>
                    <a:pt x="4367" y="2092"/>
                  </a:lnTo>
                  <a:lnTo>
                    <a:pt x="4278" y="1961"/>
                  </a:lnTo>
                  <a:lnTo>
                    <a:pt x="4189" y="1830"/>
                  </a:lnTo>
                  <a:lnTo>
                    <a:pt x="4105" y="1697"/>
                  </a:lnTo>
                  <a:lnTo>
                    <a:pt x="4023" y="1562"/>
                  </a:lnTo>
                  <a:lnTo>
                    <a:pt x="3976" y="1482"/>
                  </a:lnTo>
                  <a:lnTo>
                    <a:pt x="3931" y="1401"/>
                  </a:lnTo>
                  <a:lnTo>
                    <a:pt x="3844" y="1237"/>
                  </a:lnTo>
                  <a:lnTo>
                    <a:pt x="3761" y="1072"/>
                  </a:lnTo>
                  <a:lnTo>
                    <a:pt x="3679" y="906"/>
                  </a:lnTo>
                  <a:lnTo>
                    <a:pt x="3597" y="739"/>
                  </a:lnTo>
                  <a:lnTo>
                    <a:pt x="3565" y="676"/>
                  </a:lnTo>
                  <a:lnTo>
                    <a:pt x="3554" y="657"/>
                  </a:lnTo>
                  <a:lnTo>
                    <a:pt x="3511" y="575"/>
                  </a:lnTo>
                  <a:lnTo>
                    <a:pt x="3468" y="493"/>
                  </a:lnTo>
                  <a:lnTo>
                    <a:pt x="3422" y="413"/>
                  </a:lnTo>
                  <a:lnTo>
                    <a:pt x="3375" y="332"/>
                  </a:lnTo>
                  <a:lnTo>
                    <a:pt x="3327" y="254"/>
                  </a:lnTo>
                  <a:lnTo>
                    <a:pt x="3300" y="215"/>
                  </a:lnTo>
                  <a:lnTo>
                    <a:pt x="3270" y="177"/>
                  </a:lnTo>
                  <a:lnTo>
                    <a:pt x="3238" y="141"/>
                  </a:lnTo>
                  <a:lnTo>
                    <a:pt x="3203" y="108"/>
                  </a:lnTo>
                  <a:lnTo>
                    <a:pt x="3166" y="78"/>
                  </a:lnTo>
                  <a:lnTo>
                    <a:pt x="3145" y="63"/>
                  </a:lnTo>
                  <a:lnTo>
                    <a:pt x="3125" y="51"/>
                  </a:lnTo>
                  <a:lnTo>
                    <a:pt x="3105" y="39"/>
                  </a:lnTo>
                  <a:lnTo>
                    <a:pt x="3084" y="27"/>
                  </a:lnTo>
                  <a:lnTo>
                    <a:pt x="3062" y="18"/>
                  </a:lnTo>
                  <a:lnTo>
                    <a:pt x="3041" y="8"/>
                  </a:lnTo>
                  <a:lnTo>
                    <a:pt x="3026" y="4"/>
                  </a:lnTo>
                  <a:lnTo>
                    <a:pt x="3011" y="1"/>
                  </a:lnTo>
                  <a:lnTo>
                    <a:pt x="2996" y="0"/>
                  </a:lnTo>
                  <a:lnTo>
                    <a:pt x="2982" y="1"/>
                  </a:lnTo>
                  <a:lnTo>
                    <a:pt x="2965" y="3"/>
                  </a:lnTo>
                  <a:lnTo>
                    <a:pt x="2951" y="6"/>
                  </a:lnTo>
                  <a:lnTo>
                    <a:pt x="2920" y="14"/>
                  </a:lnTo>
                  <a:lnTo>
                    <a:pt x="2889" y="24"/>
                  </a:lnTo>
                  <a:lnTo>
                    <a:pt x="2858" y="35"/>
                  </a:lnTo>
                  <a:lnTo>
                    <a:pt x="2826" y="43"/>
                  </a:lnTo>
                  <a:lnTo>
                    <a:pt x="2811" y="47"/>
                  </a:lnTo>
                  <a:lnTo>
                    <a:pt x="2795" y="50"/>
                  </a:lnTo>
                  <a:lnTo>
                    <a:pt x="2607" y="70"/>
                  </a:lnTo>
                  <a:lnTo>
                    <a:pt x="2417" y="90"/>
                  </a:lnTo>
                  <a:lnTo>
                    <a:pt x="2039" y="128"/>
                  </a:lnTo>
                  <a:lnTo>
                    <a:pt x="1849" y="147"/>
                  </a:lnTo>
                  <a:lnTo>
                    <a:pt x="1660" y="167"/>
                  </a:lnTo>
                  <a:lnTo>
                    <a:pt x="1470" y="188"/>
                  </a:lnTo>
                  <a:lnTo>
                    <a:pt x="1282" y="212"/>
                  </a:lnTo>
                  <a:lnTo>
                    <a:pt x="1186" y="226"/>
                  </a:lnTo>
                  <a:lnTo>
                    <a:pt x="1089" y="238"/>
                  </a:lnTo>
                  <a:lnTo>
                    <a:pt x="994" y="251"/>
                  </a:lnTo>
                  <a:lnTo>
                    <a:pt x="897" y="266"/>
                  </a:lnTo>
                  <a:lnTo>
                    <a:pt x="801" y="284"/>
                  </a:lnTo>
                  <a:lnTo>
                    <a:pt x="754" y="293"/>
                  </a:lnTo>
                  <a:lnTo>
                    <a:pt x="707" y="304"/>
                  </a:lnTo>
                  <a:lnTo>
                    <a:pt x="660" y="314"/>
                  </a:lnTo>
                  <a:lnTo>
                    <a:pt x="613" y="328"/>
                  </a:lnTo>
                  <a:lnTo>
                    <a:pt x="566" y="341"/>
                  </a:lnTo>
                  <a:lnTo>
                    <a:pt x="521" y="357"/>
                  </a:lnTo>
                  <a:lnTo>
                    <a:pt x="487" y="376"/>
                  </a:lnTo>
                  <a:lnTo>
                    <a:pt x="452" y="399"/>
                  </a:lnTo>
                  <a:lnTo>
                    <a:pt x="419" y="423"/>
                  </a:lnTo>
                  <a:lnTo>
                    <a:pt x="388" y="450"/>
                  </a:lnTo>
                  <a:lnTo>
                    <a:pt x="362" y="481"/>
                  </a:lnTo>
                  <a:lnTo>
                    <a:pt x="341" y="513"/>
                  </a:lnTo>
                  <a:lnTo>
                    <a:pt x="327" y="548"/>
                  </a:lnTo>
                  <a:lnTo>
                    <a:pt x="325" y="570"/>
                  </a:lnTo>
                  <a:lnTo>
                    <a:pt x="322" y="584"/>
                  </a:lnTo>
                  <a:lnTo>
                    <a:pt x="323" y="605"/>
                  </a:lnTo>
                  <a:lnTo>
                    <a:pt x="327" y="623"/>
                  </a:lnTo>
                  <a:lnTo>
                    <a:pt x="341" y="661"/>
                  </a:lnTo>
                  <a:lnTo>
                    <a:pt x="361" y="697"/>
                  </a:lnTo>
                  <a:lnTo>
                    <a:pt x="361" y="697"/>
                  </a:lnTo>
                  <a:lnTo>
                    <a:pt x="350" y="697"/>
                  </a:lnTo>
                  <a:lnTo>
                    <a:pt x="268" y="732"/>
                  </a:lnTo>
                  <a:lnTo>
                    <a:pt x="188" y="774"/>
                  </a:lnTo>
                  <a:lnTo>
                    <a:pt x="151" y="799"/>
                  </a:lnTo>
                  <a:lnTo>
                    <a:pt x="118" y="828"/>
                  </a:lnTo>
                  <a:lnTo>
                    <a:pt x="90" y="860"/>
                  </a:lnTo>
                  <a:lnTo>
                    <a:pt x="67" y="896"/>
                  </a:lnTo>
                  <a:lnTo>
                    <a:pt x="42" y="953"/>
                  </a:lnTo>
                  <a:lnTo>
                    <a:pt x="24" y="1010"/>
                  </a:lnTo>
                  <a:lnTo>
                    <a:pt x="12" y="1071"/>
                  </a:lnTo>
                  <a:lnTo>
                    <a:pt x="2" y="1133"/>
                  </a:lnTo>
                  <a:lnTo>
                    <a:pt x="0" y="1256"/>
                  </a:lnTo>
                  <a:lnTo>
                    <a:pt x="10" y="1380"/>
                  </a:lnTo>
                  <a:lnTo>
                    <a:pt x="30" y="1502"/>
                  </a:lnTo>
                  <a:lnTo>
                    <a:pt x="32" y="1513"/>
                  </a:lnTo>
                  <a:lnTo>
                    <a:pt x="56" y="1624"/>
                  </a:lnTo>
                  <a:lnTo>
                    <a:pt x="122" y="1866"/>
                  </a:lnTo>
                  <a:lnTo>
                    <a:pt x="194" y="2105"/>
                  </a:lnTo>
                  <a:lnTo>
                    <a:pt x="236" y="2247"/>
                  </a:lnTo>
                  <a:lnTo>
                    <a:pt x="265" y="2346"/>
                  </a:lnTo>
                  <a:lnTo>
                    <a:pt x="389" y="2770"/>
                  </a:lnTo>
                  <a:lnTo>
                    <a:pt x="518" y="3194"/>
                  </a:lnTo>
                  <a:lnTo>
                    <a:pt x="581" y="3407"/>
                  </a:lnTo>
                  <a:lnTo>
                    <a:pt x="642" y="3620"/>
                  </a:lnTo>
                  <a:lnTo>
                    <a:pt x="698" y="3834"/>
                  </a:lnTo>
                  <a:lnTo>
                    <a:pt x="748" y="4049"/>
                  </a:lnTo>
                  <a:lnTo>
                    <a:pt x="775" y="4190"/>
                  </a:lnTo>
                  <a:lnTo>
                    <a:pt x="792" y="4332"/>
                  </a:lnTo>
                  <a:lnTo>
                    <a:pt x="816" y="4618"/>
                  </a:lnTo>
                  <a:lnTo>
                    <a:pt x="828" y="4761"/>
                  </a:lnTo>
                  <a:lnTo>
                    <a:pt x="842" y="4903"/>
                  </a:lnTo>
                  <a:lnTo>
                    <a:pt x="862" y="5046"/>
                  </a:lnTo>
                  <a:lnTo>
                    <a:pt x="890" y="5185"/>
                  </a:lnTo>
                  <a:close/>
                  <a:moveTo>
                    <a:pt x="758" y="954"/>
                  </a:moveTo>
                  <a:lnTo>
                    <a:pt x="757" y="953"/>
                  </a:lnTo>
                  <a:lnTo>
                    <a:pt x="787" y="962"/>
                  </a:lnTo>
                  <a:lnTo>
                    <a:pt x="843" y="977"/>
                  </a:lnTo>
                  <a:lnTo>
                    <a:pt x="901" y="986"/>
                  </a:lnTo>
                  <a:lnTo>
                    <a:pt x="959" y="993"/>
                  </a:lnTo>
                  <a:lnTo>
                    <a:pt x="1004" y="991"/>
                  </a:lnTo>
                  <a:lnTo>
                    <a:pt x="1050" y="985"/>
                  </a:lnTo>
                  <a:lnTo>
                    <a:pt x="1094" y="971"/>
                  </a:lnTo>
                  <a:lnTo>
                    <a:pt x="1137" y="955"/>
                  </a:lnTo>
                  <a:lnTo>
                    <a:pt x="1182" y="938"/>
                  </a:lnTo>
                  <a:lnTo>
                    <a:pt x="1226" y="920"/>
                  </a:lnTo>
                  <a:lnTo>
                    <a:pt x="1249" y="914"/>
                  </a:lnTo>
                  <a:lnTo>
                    <a:pt x="1270" y="907"/>
                  </a:lnTo>
                  <a:lnTo>
                    <a:pt x="1316" y="896"/>
                  </a:lnTo>
                  <a:lnTo>
                    <a:pt x="1351" y="893"/>
                  </a:lnTo>
                  <a:lnTo>
                    <a:pt x="1387" y="891"/>
                  </a:lnTo>
                  <a:lnTo>
                    <a:pt x="1458" y="892"/>
                  </a:lnTo>
                  <a:lnTo>
                    <a:pt x="1530" y="896"/>
                  </a:lnTo>
                  <a:lnTo>
                    <a:pt x="1601" y="896"/>
                  </a:lnTo>
                  <a:lnTo>
                    <a:pt x="1724" y="892"/>
                  </a:lnTo>
                  <a:lnTo>
                    <a:pt x="1849" y="887"/>
                  </a:lnTo>
                  <a:lnTo>
                    <a:pt x="1974" y="881"/>
                  </a:lnTo>
                  <a:lnTo>
                    <a:pt x="2099" y="879"/>
                  </a:lnTo>
                  <a:lnTo>
                    <a:pt x="2166" y="881"/>
                  </a:lnTo>
                  <a:lnTo>
                    <a:pt x="2235" y="885"/>
                  </a:lnTo>
                  <a:lnTo>
                    <a:pt x="2302" y="892"/>
                  </a:lnTo>
                  <a:lnTo>
                    <a:pt x="2369" y="903"/>
                  </a:lnTo>
                  <a:lnTo>
                    <a:pt x="2434" y="911"/>
                  </a:lnTo>
                  <a:lnTo>
                    <a:pt x="2498" y="922"/>
                  </a:lnTo>
                  <a:lnTo>
                    <a:pt x="2530" y="928"/>
                  </a:lnTo>
                  <a:lnTo>
                    <a:pt x="2560" y="939"/>
                  </a:lnTo>
                  <a:lnTo>
                    <a:pt x="2589" y="951"/>
                  </a:lnTo>
                  <a:lnTo>
                    <a:pt x="2616" y="967"/>
                  </a:lnTo>
                  <a:lnTo>
                    <a:pt x="2635" y="985"/>
                  </a:lnTo>
                  <a:lnTo>
                    <a:pt x="2652" y="1005"/>
                  </a:lnTo>
                  <a:lnTo>
                    <a:pt x="2667" y="1026"/>
                  </a:lnTo>
                  <a:lnTo>
                    <a:pt x="2679" y="1051"/>
                  </a:lnTo>
                  <a:lnTo>
                    <a:pt x="2698" y="1102"/>
                  </a:lnTo>
                  <a:lnTo>
                    <a:pt x="2716" y="1153"/>
                  </a:lnTo>
                  <a:lnTo>
                    <a:pt x="2742" y="1247"/>
                  </a:lnTo>
                  <a:lnTo>
                    <a:pt x="2755" y="1302"/>
                  </a:lnTo>
                  <a:lnTo>
                    <a:pt x="2764" y="1342"/>
                  </a:lnTo>
                  <a:lnTo>
                    <a:pt x="2783" y="1439"/>
                  </a:lnTo>
                  <a:lnTo>
                    <a:pt x="2788" y="1474"/>
                  </a:lnTo>
                  <a:lnTo>
                    <a:pt x="4326" y="2034"/>
                  </a:lnTo>
                  <a:lnTo>
                    <a:pt x="3988" y="2962"/>
                  </a:lnTo>
                  <a:lnTo>
                    <a:pt x="2900" y="2566"/>
                  </a:lnTo>
                  <a:lnTo>
                    <a:pt x="2742" y="2700"/>
                  </a:lnTo>
                  <a:lnTo>
                    <a:pt x="2565" y="2828"/>
                  </a:lnTo>
                  <a:lnTo>
                    <a:pt x="2518" y="2863"/>
                  </a:lnTo>
                  <a:lnTo>
                    <a:pt x="2471" y="2899"/>
                  </a:lnTo>
                  <a:lnTo>
                    <a:pt x="2377" y="2973"/>
                  </a:lnTo>
                  <a:lnTo>
                    <a:pt x="2327" y="3005"/>
                  </a:lnTo>
                  <a:lnTo>
                    <a:pt x="2276" y="3032"/>
                  </a:lnTo>
                  <a:lnTo>
                    <a:pt x="2224" y="3049"/>
                  </a:lnTo>
                  <a:lnTo>
                    <a:pt x="2168" y="3055"/>
                  </a:lnTo>
                  <a:lnTo>
                    <a:pt x="2118" y="3049"/>
                  </a:lnTo>
                  <a:lnTo>
                    <a:pt x="2068" y="3036"/>
                  </a:lnTo>
                  <a:lnTo>
                    <a:pt x="2021" y="3013"/>
                  </a:lnTo>
                  <a:lnTo>
                    <a:pt x="1975" y="2984"/>
                  </a:lnTo>
                  <a:lnTo>
                    <a:pt x="1934" y="2949"/>
                  </a:lnTo>
                  <a:lnTo>
                    <a:pt x="1895" y="2911"/>
                  </a:lnTo>
                  <a:lnTo>
                    <a:pt x="1859" y="2869"/>
                  </a:lnTo>
                  <a:lnTo>
                    <a:pt x="1828" y="2828"/>
                  </a:lnTo>
                  <a:lnTo>
                    <a:pt x="1777" y="2746"/>
                  </a:lnTo>
                  <a:lnTo>
                    <a:pt x="1734" y="2660"/>
                  </a:lnTo>
                  <a:lnTo>
                    <a:pt x="1661" y="2478"/>
                  </a:lnTo>
                  <a:lnTo>
                    <a:pt x="1595" y="2294"/>
                  </a:lnTo>
                  <a:lnTo>
                    <a:pt x="1558" y="2204"/>
                  </a:lnTo>
                  <a:lnTo>
                    <a:pt x="1515" y="2118"/>
                  </a:lnTo>
                  <a:lnTo>
                    <a:pt x="1474" y="2047"/>
                  </a:lnTo>
                  <a:lnTo>
                    <a:pt x="1402" y="1921"/>
                  </a:lnTo>
                  <a:lnTo>
                    <a:pt x="1281" y="1730"/>
                  </a:lnTo>
                  <a:lnTo>
                    <a:pt x="1157" y="1541"/>
                  </a:lnTo>
                  <a:lnTo>
                    <a:pt x="1032" y="1351"/>
                  </a:lnTo>
                  <a:lnTo>
                    <a:pt x="902" y="1147"/>
                  </a:lnTo>
                  <a:lnTo>
                    <a:pt x="834" y="1048"/>
                  </a:lnTo>
                  <a:lnTo>
                    <a:pt x="758" y="954"/>
                  </a:lnTo>
                  <a:close/>
                  <a:moveTo>
                    <a:pt x="362" y="1659"/>
                  </a:moveTo>
                  <a:lnTo>
                    <a:pt x="318" y="1668"/>
                  </a:lnTo>
                  <a:lnTo>
                    <a:pt x="294" y="1673"/>
                  </a:lnTo>
                  <a:lnTo>
                    <a:pt x="271" y="1674"/>
                  </a:lnTo>
                  <a:lnTo>
                    <a:pt x="247" y="1674"/>
                  </a:lnTo>
                  <a:lnTo>
                    <a:pt x="225" y="1673"/>
                  </a:lnTo>
                  <a:lnTo>
                    <a:pt x="202" y="1667"/>
                  </a:lnTo>
                  <a:lnTo>
                    <a:pt x="182" y="1659"/>
                  </a:lnTo>
                  <a:lnTo>
                    <a:pt x="169" y="1650"/>
                  </a:lnTo>
                  <a:lnTo>
                    <a:pt x="159" y="1639"/>
                  </a:lnTo>
                  <a:lnTo>
                    <a:pt x="153" y="1626"/>
                  </a:lnTo>
                  <a:lnTo>
                    <a:pt x="146" y="1609"/>
                  </a:lnTo>
                  <a:lnTo>
                    <a:pt x="138" y="1576"/>
                  </a:lnTo>
                  <a:lnTo>
                    <a:pt x="132" y="1544"/>
                  </a:lnTo>
                  <a:lnTo>
                    <a:pt x="103" y="1423"/>
                  </a:lnTo>
                  <a:lnTo>
                    <a:pt x="88" y="1361"/>
                  </a:lnTo>
                  <a:lnTo>
                    <a:pt x="73" y="1299"/>
                  </a:lnTo>
                  <a:lnTo>
                    <a:pt x="61" y="1239"/>
                  </a:lnTo>
                  <a:lnTo>
                    <a:pt x="55" y="1177"/>
                  </a:lnTo>
                  <a:lnTo>
                    <a:pt x="53" y="1147"/>
                  </a:lnTo>
                  <a:lnTo>
                    <a:pt x="55" y="1116"/>
                  </a:lnTo>
                  <a:lnTo>
                    <a:pt x="57" y="1086"/>
                  </a:lnTo>
                  <a:lnTo>
                    <a:pt x="61" y="1056"/>
                  </a:lnTo>
                  <a:lnTo>
                    <a:pt x="73" y="1013"/>
                  </a:lnTo>
                  <a:lnTo>
                    <a:pt x="90" y="971"/>
                  </a:lnTo>
                  <a:lnTo>
                    <a:pt x="112" y="931"/>
                  </a:lnTo>
                  <a:lnTo>
                    <a:pt x="138" y="893"/>
                  </a:lnTo>
                  <a:lnTo>
                    <a:pt x="169" y="858"/>
                  </a:lnTo>
                  <a:lnTo>
                    <a:pt x="204" y="829"/>
                  </a:lnTo>
                  <a:lnTo>
                    <a:pt x="221" y="817"/>
                  </a:lnTo>
                  <a:lnTo>
                    <a:pt x="240" y="805"/>
                  </a:lnTo>
                  <a:lnTo>
                    <a:pt x="260" y="795"/>
                  </a:lnTo>
                  <a:lnTo>
                    <a:pt x="280" y="787"/>
                  </a:lnTo>
                  <a:lnTo>
                    <a:pt x="298" y="783"/>
                  </a:lnTo>
                  <a:lnTo>
                    <a:pt x="317" y="781"/>
                  </a:lnTo>
                  <a:lnTo>
                    <a:pt x="334" y="779"/>
                  </a:lnTo>
                  <a:lnTo>
                    <a:pt x="353" y="781"/>
                  </a:lnTo>
                  <a:lnTo>
                    <a:pt x="372" y="783"/>
                  </a:lnTo>
                  <a:lnTo>
                    <a:pt x="390" y="787"/>
                  </a:lnTo>
                  <a:lnTo>
                    <a:pt x="427" y="801"/>
                  </a:lnTo>
                  <a:lnTo>
                    <a:pt x="463" y="818"/>
                  </a:lnTo>
                  <a:lnTo>
                    <a:pt x="498" y="840"/>
                  </a:lnTo>
                  <a:lnTo>
                    <a:pt x="530" y="863"/>
                  </a:lnTo>
                  <a:lnTo>
                    <a:pt x="560" y="887"/>
                  </a:lnTo>
                  <a:lnTo>
                    <a:pt x="597" y="922"/>
                  </a:lnTo>
                  <a:lnTo>
                    <a:pt x="631" y="961"/>
                  </a:lnTo>
                  <a:lnTo>
                    <a:pt x="662" y="1004"/>
                  </a:lnTo>
                  <a:lnTo>
                    <a:pt x="690" y="1047"/>
                  </a:lnTo>
                  <a:lnTo>
                    <a:pt x="742" y="1138"/>
                  </a:lnTo>
                  <a:lnTo>
                    <a:pt x="789" y="1232"/>
                  </a:lnTo>
                  <a:lnTo>
                    <a:pt x="803" y="1255"/>
                  </a:lnTo>
                  <a:lnTo>
                    <a:pt x="818" y="1280"/>
                  </a:lnTo>
                  <a:lnTo>
                    <a:pt x="832" y="1307"/>
                  </a:lnTo>
                  <a:lnTo>
                    <a:pt x="844" y="1334"/>
                  </a:lnTo>
                  <a:lnTo>
                    <a:pt x="852" y="1361"/>
                  </a:lnTo>
                  <a:lnTo>
                    <a:pt x="855" y="1374"/>
                  </a:lnTo>
                  <a:lnTo>
                    <a:pt x="857" y="1386"/>
                  </a:lnTo>
                  <a:lnTo>
                    <a:pt x="855" y="1397"/>
                  </a:lnTo>
                  <a:lnTo>
                    <a:pt x="852" y="1409"/>
                  </a:lnTo>
                  <a:lnTo>
                    <a:pt x="847" y="1419"/>
                  </a:lnTo>
                  <a:lnTo>
                    <a:pt x="839" y="1428"/>
                  </a:lnTo>
                  <a:lnTo>
                    <a:pt x="815" y="1451"/>
                  </a:lnTo>
                  <a:lnTo>
                    <a:pt x="789" y="1472"/>
                  </a:lnTo>
                  <a:lnTo>
                    <a:pt x="736" y="1510"/>
                  </a:lnTo>
                  <a:lnTo>
                    <a:pt x="678" y="1542"/>
                  </a:lnTo>
                  <a:lnTo>
                    <a:pt x="617" y="1569"/>
                  </a:lnTo>
                  <a:lnTo>
                    <a:pt x="554" y="1595"/>
                  </a:lnTo>
                  <a:lnTo>
                    <a:pt x="490" y="1617"/>
                  </a:lnTo>
                  <a:lnTo>
                    <a:pt x="427" y="1638"/>
                  </a:lnTo>
                  <a:lnTo>
                    <a:pt x="362" y="1659"/>
                  </a:lnTo>
                  <a:close/>
                  <a:moveTo>
                    <a:pt x="452" y="790"/>
                  </a:moveTo>
                  <a:lnTo>
                    <a:pt x="428" y="770"/>
                  </a:lnTo>
                  <a:lnTo>
                    <a:pt x="526" y="838"/>
                  </a:lnTo>
                  <a:lnTo>
                    <a:pt x="630" y="901"/>
                  </a:lnTo>
                  <a:lnTo>
                    <a:pt x="623" y="897"/>
                  </a:lnTo>
                  <a:lnTo>
                    <a:pt x="570" y="871"/>
                  </a:lnTo>
                  <a:lnTo>
                    <a:pt x="521" y="840"/>
                  </a:lnTo>
                  <a:lnTo>
                    <a:pt x="486" y="817"/>
                  </a:lnTo>
                  <a:lnTo>
                    <a:pt x="452" y="790"/>
                  </a:lnTo>
                  <a:close/>
                  <a:moveTo>
                    <a:pt x="677" y="922"/>
                  </a:moveTo>
                  <a:lnTo>
                    <a:pt x="658" y="914"/>
                  </a:lnTo>
                  <a:lnTo>
                    <a:pt x="670" y="919"/>
                  </a:lnTo>
                  <a:lnTo>
                    <a:pt x="703" y="926"/>
                  </a:lnTo>
                  <a:lnTo>
                    <a:pt x="734" y="935"/>
                  </a:lnTo>
                  <a:lnTo>
                    <a:pt x="757" y="953"/>
                  </a:lnTo>
                  <a:lnTo>
                    <a:pt x="730" y="943"/>
                  </a:lnTo>
                  <a:lnTo>
                    <a:pt x="677" y="922"/>
                  </a:lnTo>
                  <a:close/>
                  <a:moveTo>
                    <a:pt x="361" y="697"/>
                  </a:moveTo>
                  <a:lnTo>
                    <a:pt x="361" y="697"/>
                  </a:lnTo>
                  <a:lnTo>
                    <a:pt x="369" y="701"/>
                  </a:lnTo>
                  <a:lnTo>
                    <a:pt x="385" y="719"/>
                  </a:lnTo>
                  <a:lnTo>
                    <a:pt x="398" y="742"/>
                  </a:lnTo>
                  <a:lnTo>
                    <a:pt x="388" y="731"/>
                  </a:lnTo>
                  <a:lnTo>
                    <a:pt x="361" y="697"/>
                  </a:lnTo>
                  <a:close/>
                  <a:moveTo>
                    <a:pt x="398" y="743"/>
                  </a:moveTo>
                  <a:lnTo>
                    <a:pt x="398" y="742"/>
                  </a:lnTo>
                  <a:lnTo>
                    <a:pt x="419" y="762"/>
                  </a:lnTo>
                  <a:lnTo>
                    <a:pt x="428" y="770"/>
                  </a:lnTo>
                  <a:lnTo>
                    <a:pt x="416" y="762"/>
                  </a:lnTo>
                  <a:lnTo>
                    <a:pt x="398" y="743"/>
                  </a:lnTo>
                  <a:close/>
                  <a:moveTo>
                    <a:pt x="640" y="907"/>
                  </a:moveTo>
                  <a:lnTo>
                    <a:pt x="630" y="901"/>
                  </a:lnTo>
                  <a:lnTo>
                    <a:pt x="658" y="914"/>
                  </a:lnTo>
                  <a:lnTo>
                    <a:pt x="640" y="9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6421C42-A799-3B46-17D7-00E37796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1489075"/>
              <a:ext cx="436563" cy="414338"/>
            </a:xfrm>
            <a:custGeom>
              <a:avLst/>
              <a:gdLst>
                <a:gd name="T0" fmla="*/ 380 w 549"/>
                <a:gd name="T1" fmla="*/ 110 h 523"/>
                <a:gd name="T2" fmla="*/ 272 w 549"/>
                <a:gd name="T3" fmla="*/ 192 h 523"/>
                <a:gd name="T4" fmla="*/ 174 w 549"/>
                <a:gd name="T5" fmla="*/ 281 h 523"/>
                <a:gd name="T6" fmla="*/ 87 w 549"/>
                <a:gd name="T7" fmla="*/ 378 h 523"/>
                <a:gd name="T8" fmla="*/ 13 w 549"/>
                <a:gd name="T9" fmla="*/ 486 h 523"/>
                <a:gd name="T10" fmla="*/ 2 w 549"/>
                <a:gd name="T11" fmla="*/ 509 h 523"/>
                <a:gd name="T12" fmla="*/ 0 w 549"/>
                <a:gd name="T13" fmla="*/ 523 h 523"/>
                <a:gd name="T14" fmla="*/ 121 w 549"/>
                <a:gd name="T15" fmla="*/ 413 h 523"/>
                <a:gd name="T16" fmla="*/ 264 w 549"/>
                <a:gd name="T17" fmla="*/ 285 h 523"/>
                <a:gd name="T18" fmla="*/ 327 w 549"/>
                <a:gd name="T19" fmla="*/ 237 h 523"/>
                <a:gd name="T20" fmla="*/ 395 w 549"/>
                <a:gd name="T21" fmla="*/ 191 h 523"/>
                <a:gd name="T22" fmla="*/ 458 w 549"/>
                <a:gd name="T23" fmla="*/ 143 h 523"/>
                <a:gd name="T24" fmla="*/ 486 w 549"/>
                <a:gd name="T25" fmla="*/ 116 h 523"/>
                <a:gd name="T26" fmla="*/ 511 w 549"/>
                <a:gd name="T27" fmla="*/ 86 h 523"/>
                <a:gd name="T28" fmla="*/ 534 w 549"/>
                <a:gd name="T29" fmla="*/ 47 h 523"/>
                <a:gd name="T30" fmla="*/ 549 w 549"/>
                <a:gd name="T31" fmla="*/ 2 h 523"/>
                <a:gd name="T32" fmla="*/ 549 w 549"/>
                <a:gd name="T33" fmla="*/ 0 h 523"/>
                <a:gd name="T34" fmla="*/ 491 w 549"/>
                <a:gd name="T35" fmla="*/ 35 h 523"/>
                <a:gd name="T36" fmla="*/ 380 w 549"/>
                <a:gd name="T37" fmla="*/ 11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523">
                  <a:moveTo>
                    <a:pt x="380" y="110"/>
                  </a:moveTo>
                  <a:lnTo>
                    <a:pt x="272" y="192"/>
                  </a:lnTo>
                  <a:lnTo>
                    <a:pt x="174" y="281"/>
                  </a:lnTo>
                  <a:lnTo>
                    <a:pt x="87" y="378"/>
                  </a:lnTo>
                  <a:lnTo>
                    <a:pt x="13" y="486"/>
                  </a:lnTo>
                  <a:lnTo>
                    <a:pt x="2" y="509"/>
                  </a:lnTo>
                  <a:lnTo>
                    <a:pt x="0" y="523"/>
                  </a:lnTo>
                  <a:lnTo>
                    <a:pt x="121" y="413"/>
                  </a:lnTo>
                  <a:lnTo>
                    <a:pt x="264" y="285"/>
                  </a:lnTo>
                  <a:lnTo>
                    <a:pt x="327" y="237"/>
                  </a:lnTo>
                  <a:lnTo>
                    <a:pt x="395" y="191"/>
                  </a:lnTo>
                  <a:lnTo>
                    <a:pt x="458" y="143"/>
                  </a:lnTo>
                  <a:lnTo>
                    <a:pt x="486" y="116"/>
                  </a:lnTo>
                  <a:lnTo>
                    <a:pt x="511" y="86"/>
                  </a:lnTo>
                  <a:lnTo>
                    <a:pt x="534" y="47"/>
                  </a:lnTo>
                  <a:lnTo>
                    <a:pt x="549" y="2"/>
                  </a:lnTo>
                  <a:lnTo>
                    <a:pt x="549" y="0"/>
                  </a:lnTo>
                  <a:lnTo>
                    <a:pt x="491" y="35"/>
                  </a:lnTo>
                  <a:lnTo>
                    <a:pt x="380" y="1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42E2E5E-612E-8A66-6681-44F26EB5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728663"/>
              <a:ext cx="911225" cy="1522413"/>
            </a:xfrm>
            <a:custGeom>
              <a:avLst/>
              <a:gdLst>
                <a:gd name="T0" fmla="*/ 212 w 1148"/>
                <a:gd name="T1" fmla="*/ 94 h 1917"/>
                <a:gd name="T2" fmla="*/ 166 w 1148"/>
                <a:gd name="T3" fmla="*/ 63 h 1917"/>
                <a:gd name="T4" fmla="*/ 118 w 1148"/>
                <a:gd name="T5" fmla="*/ 37 h 1917"/>
                <a:gd name="T6" fmla="*/ 67 w 1148"/>
                <a:gd name="T7" fmla="*/ 17 h 1917"/>
                <a:gd name="T8" fmla="*/ 14 w 1148"/>
                <a:gd name="T9" fmla="*/ 2 h 1917"/>
                <a:gd name="T10" fmla="*/ 0 w 1148"/>
                <a:gd name="T11" fmla="*/ 0 h 1917"/>
                <a:gd name="T12" fmla="*/ 32 w 1148"/>
                <a:gd name="T13" fmla="*/ 63 h 1917"/>
                <a:gd name="T14" fmla="*/ 114 w 1148"/>
                <a:gd name="T15" fmla="*/ 230 h 1917"/>
                <a:gd name="T16" fmla="*/ 196 w 1148"/>
                <a:gd name="T17" fmla="*/ 396 h 1917"/>
                <a:gd name="T18" fmla="*/ 279 w 1148"/>
                <a:gd name="T19" fmla="*/ 561 h 1917"/>
                <a:gd name="T20" fmla="*/ 366 w 1148"/>
                <a:gd name="T21" fmla="*/ 725 h 1917"/>
                <a:gd name="T22" fmla="*/ 411 w 1148"/>
                <a:gd name="T23" fmla="*/ 806 h 1917"/>
                <a:gd name="T24" fmla="*/ 458 w 1148"/>
                <a:gd name="T25" fmla="*/ 886 h 1917"/>
                <a:gd name="T26" fmla="*/ 540 w 1148"/>
                <a:gd name="T27" fmla="*/ 1021 h 1917"/>
                <a:gd name="T28" fmla="*/ 624 w 1148"/>
                <a:gd name="T29" fmla="*/ 1154 h 1917"/>
                <a:gd name="T30" fmla="*/ 713 w 1148"/>
                <a:gd name="T31" fmla="*/ 1285 h 1917"/>
                <a:gd name="T32" fmla="*/ 802 w 1148"/>
                <a:gd name="T33" fmla="*/ 1416 h 1917"/>
                <a:gd name="T34" fmla="*/ 892 w 1148"/>
                <a:gd name="T35" fmla="*/ 1545 h 1917"/>
                <a:gd name="T36" fmla="*/ 982 w 1148"/>
                <a:gd name="T37" fmla="*/ 1675 h 1917"/>
                <a:gd name="T38" fmla="*/ 1072 w 1148"/>
                <a:gd name="T39" fmla="*/ 1805 h 1917"/>
                <a:gd name="T40" fmla="*/ 1148 w 1148"/>
                <a:gd name="T41" fmla="*/ 1917 h 1917"/>
                <a:gd name="T42" fmla="*/ 1148 w 1148"/>
                <a:gd name="T43" fmla="*/ 1914 h 1917"/>
                <a:gd name="T44" fmla="*/ 1147 w 1148"/>
                <a:gd name="T45" fmla="*/ 1876 h 1917"/>
                <a:gd name="T46" fmla="*/ 1140 w 1148"/>
                <a:gd name="T47" fmla="*/ 1769 h 1917"/>
                <a:gd name="T48" fmla="*/ 1132 w 1148"/>
                <a:gd name="T49" fmla="*/ 1722 h 1917"/>
                <a:gd name="T50" fmla="*/ 1089 w 1148"/>
                <a:gd name="T51" fmla="*/ 1667 h 1917"/>
                <a:gd name="T52" fmla="*/ 1023 w 1148"/>
                <a:gd name="T53" fmla="*/ 1575 h 1917"/>
                <a:gd name="T54" fmla="*/ 904 w 1148"/>
                <a:gd name="T55" fmla="*/ 1385 h 1917"/>
                <a:gd name="T56" fmla="*/ 713 w 1148"/>
                <a:gd name="T57" fmla="*/ 1062 h 1917"/>
                <a:gd name="T58" fmla="*/ 622 w 1148"/>
                <a:gd name="T59" fmla="*/ 898 h 1917"/>
                <a:gd name="T60" fmla="*/ 534 w 1148"/>
                <a:gd name="T61" fmla="*/ 732 h 1917"/>
                <a:gd name="T62" fmla="*/ 475 w 1148"/>
                <a:gd name="T63" fmla="*/ 588 h 1917"/>
                <a:gd name="T64" fmla="*/ 427 w 1148"/>
                <a:gd name="T65" fmla="*/ 439 h 1917"/>
                <a:gd name="T66" fmla="*/ 401 w 1148"/>
                <a:gd name="T67" fmla="*/ 365 h 1917"/>
                <a:gd name="T68" fmla="*/ 370 w 1148"/>
                <a:gd name="T69" fmla="*/ 295 h 1917"/>
                <a:gd name="T70" fmla="*/ 334 w 1148"/>
                <a:gd name="T71" fmla="*/ 228 h 1917"/>
                <a:gd name="T72" fmla="*/ 290 w 1148"/>
                <a:gd name="T73" fmla="*/ 166 h 1917"/>
                <a:gd name="T74" fmla="*/ 212 w 1148"/>
                <a:gd name="T75" fmla="*/ 94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8" h="1917">
                  <a:moveTo>
                    <a:pt x="212" y="94"/>
                  </a:moveTo>
                  <a:lnTo>
                    <a:pt x="166" y="63"/>
                  </a:lnTo>
                  <a:lnTo>
                    <a:pt x="118" y="37"/>
                  </a:lnTo>
                  <a:lnTo>
                    <a:pt x="67" y="17"/>
                  </a:lnTo>
                  <a:lnTo>
                    <a:pt x="14" y="2"/>
                  </a:lnTo>
                  <a:lnTo>
                    <a:pt x="0" y="0"/>
                  </a:lnTo>
                  <a:lnTo>
                    <a:pt x="32" y="63"/>
                  </a:lnTo>
                  <a:lnTo>
                    <a:pt x="114" y="230"/>
                  </a:lnTo>
                  <a:lnTo>
                    <a:pt x="196" y="396"/>
                  </a:lnTo>
                  <a:lnTo>
                    <a:pt x="279" y="561"/>
                  </a:lnTo>
                  <a:lnTo>
                    <a:pt x="366" y="725"/>
                  </a:lnTo>
                  <a:lnTo>
                    <a:pt x="411" y="806"/>
                  </a:lnTo>
                  <a:lnTo>
                    <a:pt x="458" y="886"/>
                  </a:lnTo>
                  <a:lnTo>
                    <a:pt x="540" y="1021"/>
                  </a:lnTo>
                  <a:lnTo>
                    <a:pt x="624" y="1154"/>
                  </a:lnTo>
                  <a:lnTo>
                    <a:pt x="713" y="1285"/>
                  </a:lnTo>
                  <a:lnTo>
                    <a:pt x="802" y="1416"/>
                  </a:lnTo>
                  <a:lnTo>
                    <a:pt x="892" y="1545"/>
                  </a:lnTo>
                  <a:lnTo>
                    <a:pt x="982" y="1675"/>
                  </a:lnTo>
                  <a:lnTo>
                    <a:pt x="1072" y="1805"/>
                  </a:lnTo>
                  <a:lnTo>
                    <a:pt x="1148" y="1917"/>
                  </a:lnTo>
                  <a:lnTo>
                    <a:pt x="1148" y="1914"/>
                  </a:lnTo>
                  <a:lnTo>
                    <a:pt x="1147" y="1876"/>
                  </a:lnTo>
                  <a:lnTo>
                    <a:pt x="1140" y="1769"/>
                  </a:lnTo>
                  <a:lnTo>
                    <a:pt x="1132" y="1722"/>
                  </a:lnTo>
                  <a:lnTo>
                    <a:pt x="1089" y="1667"/>
                  </a:lnTo>
                  <a:lnTo>
                    <a:pt x="1023" y="1575"/>
                  </a:lnTo>
                  <a:lnTo>
                    <a:pt x="904" y="1385"/>
                  </a:lnTo>
                  <a:lnTo>
                    <a:pt x="713" y="1062"/>
                  </a:lnTo>
                  <a:lnTo>
                    <a:pt x="622" y="898"/>
                  </a:lnTo>
                  <a:lnTo>
                    <a:pt x="534" y="732"/>
                  </a:lnTo>
                  <a:lnTo>
                    <a:pt x="475" y="588"/>
                  </a:lnTo>
                  <a:lnTo>
                    <a:pt x="427" y="439"/>
                  </a:lnTo>
                  <a:lnTo>
                    <a:pt x="401" y="365"/>
                  </a:lnTo>
                  <a:lnTo>
                    <a:pt x="370" y="295"/>
                  </a:lnTo>
                  <a:lnTo>
                    <a:pt x="334" y="228"/>
                  </a:lnTo>
                  <a:lnTo>
                    <a:pt x="290" y="166"/>
                  </a:lnTo>
                  <a:lnTo>
                    <a:pt x="212" y="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C674BA7-5E65-AD28-A221-58D1D40F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890588"/>
              <a:ext cx="1195388" cy="344488"/>
            </a:xfrm>
            <a:custGeom>
              <a:avLst/>
              <a:gdLst>
                <a:gd name="T0" fmla="*/ 0 w 1506"/>
                <a:gd name="T1" fmla="*/ 35 h 435"/>
                <a:gd name="T2" fmla="*/ 1101 w 1506"/>
                <a:gd name="T3" fmla="*/ 435 h 435"/>
                <a:gd name="T4" fmla="*/ 1164 w 1506"/>
                <a:gd name="T5" fmla="*/ 415 h 435"/>
                <a:gd name="T6" fmla="*/ 1254 w 1506"/>
                <a:gd name="T7" fmla="*/ 391 h 435"/>
                <a:gd name="T8" fmla="*/ 1346 w 1506"/>
                <a:gd name="T9" fmla="*/ 376 h 435"/>
                <a:gd name="T10" fmla="*/ 1391 w 1506"/>
                <a:gd name="T11" fmla="*/ 374 h 435"/>
                <a:gd name="T12" fmla="*/ 1437 w 1506"/>
                <a:gd name="T13" fmla="*/ 378 h 435"/>
                <a:gd name="T14" fmla="*/ 1457 w 1506"/>
                <a:gd name="T15" fmla="*/ 384 h 435"/>
                <a:gd name="T16" fmla="*/ 1476 w 1506"/>
                <a:gd name="T17" fmla="*/ 395 h 435"/>
                <a:gd name="T18" fmla="*/ 1506 w 1506"/>
                <a:gd name="T19" fmla="*/ 423 h 435"/>
                <a:gd name="T20" fmla="*/ 1493 w 1506"/>
                <a:gd name="T21" fmla="*/ 368 h 435"/>
                <a:gd name="T22" fmla="*/ 1467 w 1506"/>
                <a:gd name="T23" fmla="*/ 274 h 435"/>
                <a:gd name="T24" fmla="*/ 1449 w 1506"/>
                <a:gd name="T25" fmla="*/ 223 h 435"/>
                <a:gd name="T26" fmla="*/ 1430 w 1506"/>
                <a:gd name="T27" fmla="*/ 172 h 435"/>
                <a:gd name="T28" fmla="*/ 1418 w 1506"/>
                <a:gd name="T29" fmla="*/ 147 h 435"/>
                <a:gd name="T30" fmla="*/ 1403 w 1506"/>
                <a:gd name="T31" fmla="*/ 126 h 435"/>
                <a:gd name="T32" fmla="*/ 1386 w 1506"/>
                <a:gd name="T33" fmla="*/ 106 h 435"/>
                <a:gd name="T34" fmla="*/ 1367 w 1506"/>
                <a:gd name="T35" fmla="*/ 88 h 435"/>
                <a:gd name="T36" fmla="*/ 1340 w 1506"/>
                <a:gd name="T37" fmla="*/ 72 h 435"/>
                <a:gd name="T38" fmla="*/ 1311 w 1506"/>
                <a:gd name="T39" fmla="*/ 60 h 435"/>
                <a:gd name="T40" fmla="*/ 1281 w 1506"/>
                <a:gd name="T41" fmla="*/ 49 h 435"/>
                <a:gd name="T42" fmla="*/ 1249 w 1506"/>
                <a:gd name="T43" fmla="*/ 43 h 435"/>
                <a:gd name="T44" fmla="*/ 1185 w 1506"/>
                <a:gd name="T45" fmla="*/ 32 h 435"/>
                <a:gd name="T46" fmla="*/ 1120 w 1506"/>
                <a:gd name="T47" fmla="*/ 24 h 435"/>
                <a:gd name="T48" fmla="*/ 1053 w 1506"/>
                <a:gd name="T49" fmla="*/ 13 h 435"/>
                <a:gd name="T50" fmla="*/ 986 w 1506"/>
                <a:gd name="T51" fmla="*/ 6 h 435"/>
                <a:gd name="T52" fmla="*/ 917 w 1506"/>
                <a:gd name="T53" fmla="*/ 2 h 435"/>
                <a:gd name="T54" fmla="*/ 850 w 1506"/>
                <a:gd name="T55" fmla="*/ 0 h 435"/>
                <a:gd name="T56" fmla="*/ 725 w 1506"/>
                <a:gd name="T57" fmla="*/ 2 h 435"/>
                <a:gd name="T58" fmla="*/ 600 w 1506"/>
                <a:gd name="T59" fmla="*/ 8 h 435"/>
                <a:gd name="T60" fmla="*/ 475 w 1506"/>
                <a:gd name="T61" fmla="*/ 13 h 435"/>
                <a:gd name="T62" fmla="*/ 352 w 1506"/>
                <a:gd name="T63" fmla="*/ 17 h 435"/>
                <a:gd name="T64" fmla="*/ 281 w 1506"/>
                <a:gd name="T65" fmla="*/ 17 h 435"/>
                <a:gd name="T66" fmla="*/ 209 w 1506"/>
                <a:gd name="T67" fmla="*/ 13 h 435"/>
                <a:gd name="T68" fmla="*/ 138 w 1506"/>
                <a:gd name="T69" fmla="*/ 12 h 435"/>
                <a:gd name="T70" fmla="*/ 102 w 1506"/>
                <a:gd name="T71" fmla="*/ 14 h 435"/>
                <a:gd name="T72" fmla="*/ 67 w 1506"/>
                <a:gd name="T73" fmla="*/ 17 h 435"/>
                <a:gd name="T74" fmla="*/ 21 w 1506"/>
                <a:gd name="T75" fmla="*/ 28 h 435"/>
                <a:gd name="T76" fmla="*/ 0 w 1506"/>
                <a:gd name="T77" fmla="*/ 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6" h="435">
                  <a:moveTo>
                    <a:pt x="0" y="35"/>
                  </a:moveTo>
                  <a:lnTo>
                    <a:pt x="1101" y="435"/>
                  </a:lnTo>
                  <a:lnTo>
                    <a:pt x="1164" y="415"/>
                  </a:lnTo>
                  <a:lnTo>
                    <a:pt x="1254" y="391"/>
                  </a:lnTo>
                  <a:lnTo>
                    <a:pt x="1346" y="376"/>
                  </a:lnTo>
                  <a:lnTo>
                    <a:pt x="1391" y="374"/>
                  </a:lnTo>
                  <a:lnTo>
                    <a:pt x="1437" y="378"/>
                  </a:lnTo>
                  <a:lnTo>
                    <a:pt x="1457" y="384"/>
                  </a:lnTo>
                  <a:lnTo>
                    <a:pt x="1476" y="395"/>
                  </a:lnTo>
                  <a:lnTo>
                    <a:pt x="1506" y="423"/>
                  </a:lnTo>
                  <a:lnTo>
                    <a:pt x="1493" y="368"/>
                  </a:lnTo>
                  <a:lnTo>
                    <a:pt x="1467" y="274"/>
                  </a:lnTo>
                  <a:lnTo>
                    <a:pt x="1449" y="223"/>
                  </a:lnTo>
                  <a:lnTo>
                    <a:pt x="1430" y="172"/>
                  </a:lnTo>
                  <a:lnTo>
                    <a:pt x="1418" y="147"/>
                  </a:lnTo>
                  <a:lnTo>
                    <a:pt x="1403" y="126"/>
                  </a:lnTo>
                  <a:lnTo>
                    <a:pt x="1386" y="106"/>
                  </a:lnTo>
                  <a:lnTo>
                    <a:pt x="1367" y="88"/>
                  </a:lnTo>
                  <a:lnTo>
                    <a:pt x="1340" y="72"/>
                  </a:lnTo>
                  <a:lnTo>
                    <a:pt x="1311" y="60"/>
                  </a:lnTo>
                  <a:lnTo>
                    <a:pt x="1281" y="49"/>
                  </a:lnTo>
                  <a:lnTo>
                    <a:pt x="1249" y="43"/>
                  </a:lnTo>
                  <a:lnTo>
                    <a:pt x="1185" y="32"/>
                  </a:lnTo>
                  <a:lnTo>
                    <a:pt x="1120" y="24"/>
                  </a:lnTo>
                  <a:lnTo>
                    <a:pt x="1053" y="13"/>
                  </a:lnTo>
                  <a:lnTo>
                    <a:pt x="986" y="6"/>
                  </a:lnTo>
                  <a:lnTo>
                    <a:pt x="917" y="2"/>
                  </a:lnTo>
                  <a:lnTo>
                    <a:pt x="850" y="0"/>
                  </a:lnTo>
                  <a:lnTo>
                    <a:pt x="725" y="2"/>
                  </a:lnTo>
                  <a:lnTo>
                    <a:pt x="600" y="8"/>
                  </a:lnTo>
                  <a:lnTo>
                    <a:pt x="475" y="13"/>
                  </a:lnTo>
                  <a:lnTo>
                    <a:pt x="352" y="17"/>
                  </a:lnTo>
                  <a:lnTo>
                    <a:pt x="281" y="17"/>
                  </a:lnTo>
                  <a:lnTo>
                    <a:pt x="209" y="13"/>
                  </a:lnTo>
                  <a:lnTo>
                    <a:pt x="138" y="12"/>
                  </a:lnTo>
                  <a:lnTo>
                    <a:pt x="102" y="14"/>
                  </a:lnTo>
                  <a:lnTo>
                    <a:pt x="67" y="17"/>
                  </a:lnTo>
                  <a:lnTo>
                    <a:pt x="21" y="28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4E28FE19-B03C-1961-66A8-E559A8DF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1365250"/>
              <a:ext cx="890588" cy="828675"/>
            </a:xfrm>
            <a:custGeom>
              <a:avLst/>
              <a:gdLst>
                <a:gd name="T0" fmla="*/ 606 w 1123"/>
                <a:gd name="T1" fmla="*/ 1015 h 1044"/>
                <a:gd name="T2" fmla="*/ 727 w 1123"/>
                <a:gd name="T3" fmla="*/ 982 h 1044"/>
                <a:gd name="T4" fmla="*/ 835 w 1123"/>
                <a:gd name="T5" fmla="*/ 946 h 1044"/>
                <a:gd name="T6" fmla="*/ 940 w 1123"/>
                <a:gd name="T7" fmla="*/ 896 h 1044"/>
                <a:gd name="T8" fmla="*/ 1038 w 1123"/>
                <a:gd name="T9" fmla="*/ 836 h 1044"/>
                <a:gd name="T10" fmla="*/ 1123 w 1123"/>
                <a:gd name="T11" fmla="*/ 771 h 1044"/>
                <a:gd name="T12" fmla="*/ 1081 w 1123"/>
                <a:gd name="T13" fmla="*/ 629 h 1044"/>
                <a:gd name="T14" fmla="*/ 1009 w 1123"/>
                <a:gd name="T15" fmla="*/ 390 h 1044"/>
                <a:gd name="T16" fmla="*/ 943 w 1123"/>
                <a:gd name="T17" fmla="*/ 148 h 1044"/>
                <a:gd name="T18" fmla="*/ 919 w 1123"/>
                <a:gd name="T19" fmla="*/ 37 h 1044"/>
                <a:gd name="T20" fmla="*/ 818 w 1123"/>
                <a:gd name="T21" fmla="*/ 0 h 1044"/>
                <a:gd name="T22" fmla="*/ 610 w 1123"/>
                <a:gd name="T23" fmla="*/ 121 h 1044"/>
                <a:gd name="T24" fmla="*/ 552 w 1123"/>
                <a:gd name="T25" fmla="*/ 156 h 1044"/>
                <a:gd name="T26" fmla="*/ 552 w 1123"/>
                <a:gd name="T27" fmla="*/ 158 h 1044"/>
                <a:gd name="T28" fmla="*/ 537 w 1123"/>
                <a:gd name="T29" fmla="*/ 203 h 1044"/>
                <a:gd name="T30" fmla="*/ 514 w 1123"/>
                <a:gd name="T31" fmla="*/ 242 h 1044"/>
                <a:gd name="T32" fmla="*/ 489 w 1123"/>
                <a:gd name="T33" fmla="*/ 272 h 1044"/>
                <a:gd name="T34" fmla="*/ 461 w 1123"/>
                <a:gd name="T35" fmla="*/ 299 h 1044"/>
                <a:gd name="T36" fmla="*/ 398 w 1123"/>
                <a:gd name="T37" fmla="*/ 347 h 1044"/>
                <a:gd name="T38" fmla="*/ 330 w 1123"/>
                <a:gd name="T39" fmla="*/ 393 h 1044"/>
                <a:gd name="T40" fmla="*/ 267 w 1123"/>
                <a:gd name="T41" fmla="*/ 441 h 1044"/>
                <a:gd name="T42" fmla="*/ 124 w 1123"/>
                <a:gd name="T43" fmla="*/ 569 h 1044"/>
                <a:gd name="T44" fmla="*/ 3 w 1123"/>
                <a:gd name="T45" fmla="*/ 679 h 1044"/>
                <a:gd name="T46" fmla="*/ 0 w 1123"/>
                <a:gd name="T47" fmla="*/ 691 h 1044"/>
                <a:gd name="T48" fmla="*/ 3 w 1123"/>
                <a:gd name="T49" fmla="*/ 743 h 1044"/>
                <a:gd name="T50" fmla="*/ 21 w 1123"/>
                <a:gd name="T51" fmla="*/ 797 h 1044"/>
                <a:gd name="T52" fmla="*/ 54 w 1123"/>
                <a:gd name="T53" fmla="*/ 849 h 1044"/>
                <a:gd name="T54" fmla="*/ 95 w 1123"/>
                <a:gd name="T55" fmla="*/ 899 h 1044"/>
                <a:gd name="T56" fmla="*/ 142 w 1123"/>
                <a:gd name="T57" fmla="*/ 945 h 1044"/>
                <a:gd name="T58" fmla="*/ 193 w 1123"/>
                <a:gd name="T59" fmla="*/ 982 h 1044"/>
                <a:gd name="T60" fmla="*/ 243 w 1123"/>
                <a:gd name="T61" fmla="*/ 1011 h 1044"/>
                <a:gd name="T62" fmla="*/ 299 w 1123"/>
                <a:gd name="T63" fmla="*/ 1032 h 1044"/>
                <a:gd name="T64" fmla="*/ 359 w 1123"/>
                <a:gd name="T65" fmla="*/ 1043 h 1044"/>
                <a:gd name="T66" fmla="*/ 419 w 1123"/>
                <a:gd name="T67" fmla="*/ 1044 h 1044"/>
                <a:gd name="T68" fmla="*/ 481 w 1123"/>
                <a:gd name="T69" fmla="*/ 1039 h 1044"/>
                <a:gd name="T70" fmla="*/ 544 w 1123"/>
                <a:gd name="T71" fmla="*/ 1029 h 1044"/>
                <a:gd name="T72" fmla="*/ 606 w 1123"/>
                <a:gd name="T73" fmla="*/ 1015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3" h="1044">
                  <a:moveTo>
                    <a:pt x="606" y="1015"/>
                  </a:moveTo>
                  <a:lnTo>
                    <a:pt x="727" y="982"/>
                  </a:lnTo>
                  <a:lnTo>
                    <a:pt x="835" y="946"/>
                  </a:lnTo>
                  <a:lnTo>
                    <a:pt x="940" y="896"/>
                  </a:lnTo>
                  <a:lnTo>
                    <a:pt x="1038" y="836"/>
                  </a:lnTo>
                  <a:lnTo>
                    <a:pt x="1123" y="771"/>
                  </a:lnTo>
                  <a:lnTo>
                    <a:pt x="1081" y="629"/>
                  </a:lnTo>
                  <a:lnTo>
                    <a:pt x="1009" y="390"/>
                  </a:lnTo>
                  <a:lnTo>
                    <a:pt x="943" y="148"/>
                  </a:lnTo>
                  <a:lnTo>
                    <a:pt x="919" y="37"/>
                  </a:lnTo>
                  <a:lnTo>
                    <a:pt x="818" y="0"/>
                  </a:lnTo>
                  <a:lnTo>
                    <a:pt x="610" y="121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37" y="203"/>
                  </a:lnTo>
                  <a:lnTo>
                    <a:pt x="514" y="242"/>
                  </a:lnTo>
                  <a:lnTo>
                    <a:pt x="489" y="272"/>
                  </a:lnTo>
                  <a:lnTo>
                    <a:pt x="461" y="299"/>
                  </a:lnTo>
                  <a:lnTo>
                    <a:pt x="398" y="347"/>
                  </a:lnTo>
                  <a:lnTo>
                    <a:pt x="330" y="393"/>
                  </a:lnTo>
                  <a:lnTo>
                    <a:pt x="267" y="441"/>
                  </a:lnTo>
                  <a:lnTo>
                    <a:pt x="124" y="569"/>
                  </a:lnTo>
                  <a:lnTo>
                    <a:pt x="3" y="679"/>
                  </a:lnTo>
                  <a:lnTo>
                    <a:pt x="0" y="691"/>
                  </a:lnTo>
                  <a:lnTo>
                    <a:pt x="3" y="743"/>
                  </a:lnTo>
                  <a:lnTo>
                    <a:pt x="21" y="797"/>
                  </a:lnTo>
                  <a:lnTo>
                    <a:pt x="54" y="849"/>
                  </a:lnTo>
                  <a:lnTo>
                    <a:pt x="95" y="899"/>
                  </a:lnTo>
                  <a:lnTo>
                    <a:pt x="142" y="945"/>
                  </a:lnTo>
                  <a:lnTo>
                    <a:pt x="193" y="982"/>
                  </a:lnTo>
                  <a:lnTo>
                    <a:pt x="243" y="1011"/>
                  </a:lnTo>
                  <a:lnTo>
                    <a:pt x="299" y="1032"/>
                  </a:lnTo>
                  <a:lnTo>
                    <a:pt x="359" y="1043"/>
                  </a:lnTo>
                  <a:lnTo>
                    <a:pt x="419" y="1044"/>
                  </a:lnTo>
                  <a:lnTo>
                    <a:pt x="481" y="1039"/>
                  </a:lnTo>
                  <a:lnTo>
                    <a:pt x="544" y="1029"/>
                  </a:lnTo>
                  <a:lnTo>
                    <a:pt x="606" y="101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39A569-0BCF-6383-18A4-BE05AB891678}"/>
                </a:ext>
              </a:extLst>
            </p:cNvPr>
            <p:cNvGrpSpPr/>
            <p:nvPr/>
          </p:nvGrpSpPr>
          <p:grpSpPr>
            <a:xfrm>
              <a:off x="3102516" y="259427"/>
              <a:ext cx="5660489" cy="2496909"/>
              <a:chOff x="3102516" y="259427"/>
              <a:chExt cx="5660489" cy="2496909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49EE51A5-5F32-8FF6-3306-510DD79AB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88" y="469900"/>
                <a:ext cx="779463" cy="923925"/>
              </a:xfrm>
              <a:custGeom>
                <a:avLst/>
                <a:gdLst>
                  <a:gd name="T0" fmla="*/ 946 w 982"/>
                  <a:gd name="T1" fmla="*/ 222 h 1165"/>
                  <a:gd name="T2" fmla="*/ 337 w 982"/>
                  <a:gd name="T3" fmla="*/ 0 h 1165"/>
                  <a:gd name="T4" fmla="*/ 0 w 982"/>
                  <a:gd name="T5" fmla="*/ 928 h 1165"/>
                  <a:gd name="T6" fmla="*/ 552 w 982"/>
                  <a:gd name="T7" fmla="*/ 1128 h 1165"/>
                  <a:gd name="T8" fmla="*/ 653 w 982"/>
                  <a:gd name="T9" fmla="*/ 1165 h 1165"/>
                  <a:gd name="T10" fmla="*/ 651 w 982"/>
                  <a:gd name="T11" fmla="*/ 1154 h 1165"/>
                  <a:gd name="T12" fmla="*/ 631 w 982"/>
                  <a:gd name="T13" fmla="*/ 1032 h 1165"/>
                  <a:gd name="T14" fmla="*/ 621 w 982"/>
                  <a:gd name="T15" fmla="*/ 908 h 1165"/>
                  <a:gd name="T16" fmla="*/ 623 w 982"/>
                  <a:gd name="T17" fmla="*/ 785 h 1165"/>
                  <a:gd name="T18" fmla="*/ 633 w 982"/>
                  <a:gd name="T19" fmla="*/ 723 h 1165"/>
                  <a:gd name="T20" fmla="*/ 645 w 982"/>
                  <a:gd name="T21" fmla="*/ 662 h 1165"/>
                  <a:gd name="T22" fmla="*/ 663 w 982"/>
                  <a:gd name="T23" fmla="*/ 605 h 1165"/>
                  <a:gd name="T24" fmla="*/ 688 w 982"/>
                  <a:gd name="T25" fmla="*/ 548 h 1165"/>
                  <a:gd name="T26" fmla="*/ 711 w 982"/>
                  <a:gd name="T27" fmla="*/ 512 h 1165"/>
                  <a:gd name="T28" fmla="*/ 739 w 982"/>
                  <a:gd name="T29" fmla="*/ 480 h 1165"/>
                  <a:gd name="T30" fmla="*/ 772 w 982"/>
                  <a:gd name="T31" fmla="*/ 451 h 1165"/>
                  <a:gd name="T32" fmla="*/ 809 w 982"/>
                  <a:gd name="T33" fmla="*/ 426 h 1165"/>
                  <a:gd name="T34" fmla="*/ 889 w 982"/>
                  <a:gd name="T35" fmla="*/ 384 h 1165"/>
                  <a:gd name="T36" fmla="*/ 971 w 982"/>
                  <a:gd name="T37" fmla="*/ 349 h 1165"/>
                  <a:gd name="T38" fmla="*/ 982 w 982"/>
                  <a:gd name="T39" fmla="*/ 349 h 1165"/>
                  <a:gd name="T40" fmla="*/ 982 w 982"/>
                  <a:gd name="T41" fmla="*/ 349 h 1165"/>
                  <a:gd name="T42" fmla="*/ 962 w 982"/>
                  <a:gd name="T43" fmla="*/ 313 h 1165"/>
                  <a:gd name="T44" fmla="*/ 948 w 982"/>
                  <a:gd name="T45" fmla="*/ 275 h 1165"/>
                  <a:gd name="T46" fmla="*/ 943 w 982"/>
                  <a:gd name="T47" fmla="*/ 236 h 1165"/>
                  <a:gd name="T48" fmla="*/ 946 w 982"/>
                  <a:gd name="T49" fmla="*/ 222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2" h="1165">
                    <a:moveTo>
                      <a:pt x="946" y="222"/>
                    </a:moveTo>
                    <a:lnTo>
                      <a:pt x="337" y="0"/>
                    </a:lnTo>
                    <a:lnTo>
                      <a:pt x="0" y="928"/>
                    </a:lnTo>
                    <a:lnTo>
                      <a:pt x="552" y="1128"/>
                    </a:lnTo>
                    <a:lnTo>
                      <a:pt x="653" y="1165"/>
                    </a:lnTo>
                    <a:lnTo>
                      <a:pt x="651" y="1154"/>
                    </a:lnTo>
                    <a:lnTo>
                      <a:pt x="631" y="1032"/>
                    </a:lnTo>
                    <a:lnTo>
                      <a:pt x="621" y="908"/>
                    </a:lnTo>
                    <a:lnTo>
                      <a:pt x="623" y="785"/>
                    </a:lnTo>
                    <a:lnTo>
                      <a:pt x="633" y="723"/>
                    </a:lnTo>
                    <a:lnTo>
                      <a:pt x="645" y="662"/>
                    </a:lnTo>
                    <a:lnTo>
                      <a:pt x="663" y="605"/>
                    </a:lnTo>
                    <a:lnTo>
                      <a:pt x="688" y="548"/>
                    </a:lnTo>
                    <a:lnTo>
                      <a:pt x="711" y="512"/>
                    </a:lnTo>
                    <a:lnTo>
                      <a:pt x="739" y="480"/>
                    </a:lnTo>
                    <a:lnTo>
                      <a:pt x="772" y="451"/>
                    </a:lnTo>
                    <a:lnTo>
                      <a:pt x="809" y="426"/>
                    </a:lnTo>
                    <a:lnTo>
                      <a:pt x="889" y="384"/>
                    </a:lnTo>
                    <a:lnTo>
                      <a:pt x="971" y="349"/>
                    </a:lnTo>
                    <a:lnTo>
                      <a:pt x="982" y="349"/>
                    </a:lnTo>
                    <a:lnTo>
                      <a:pt x="982" y="349"/>
                    </a:lnTo>
                    <a:lnTo>
                      <a:pt x="962" y="313"/>
                    </a:lnTo>
                    <a:lnTo>
                      <a:pt x="948" y="275"/>
                    </a:lnTo>
                    <a:lnTo>
                      <a:pt x="943" y="236"/>
                    </a:lnTo>
                    <a:lnTo>
                      <a:pt x="946" y="2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B746911-A137-67DB-C4F2-28934C3B6C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4200000">
                <a:off x="3249955" y="111988"/>
                <a:ext cx="786384" cy="1081262"/>
                <a:chOff x="10689021" y="1024779"/>
                <a:chExt cx="882867" cy="1213924"/>
              </a:xfrm>
            </p:grpSpPr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42FFDD14-C35E-A712-3269-19EAC66B03FC}"/>
                    </a:ext>
                  </a:extLst>
                </p:cNvPr>
                <p:cNvSpPr/>
                <p:nvPr/>
              </p:nvSpPr>
              <p:spPr>
                <a:xfrm rot="5400000" flipV="1">
                  <a:off x="10783613" y="1222511"/>
                  <a:ext cx="693683" cy="298219"/>
                </a:xfrm>
                <a:prstGeom prst="parallelogram">
                  <a:avLst>
                    <a:gd name="adj" fmla="val 51038"/>
                  </a:avLst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>
                  <a:extLst>
                    <a:ext uri="{FF2B5EF4-FFF2-40B4-BE49-F238E27FC236}">
                      <a16:creationId xmlns:a16="http://schemas.microsoft.com/office/drawing/2014/main" id="{E7D8D6B0-4081-628D-2C0E-DCEA82E77D38}"/>
                    </a:ext>
                  </a:extLst>
                </p:cNvPr>
                <p:cNvSpPr/>
                <p:nvPr/>
              </p:nvSpPr>
              <p:spPr>
                <a:xfrm>
                  <a:off x="10689021" y="1592316"/>
                  <a:ext cx="882867" cy="646387"/>
                </a:xfrm>
                <a:prstGeom prst="trapezoid">
                  <a:avLst>
                    <a:gd name="adj" fmla="val 37384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F9C8016-45AA-7FFB-1011-7552932B55EA}"/>
                    </a:ext>
                  </a:extLst>
                </p:cNvPr>
                <p:cNvSpPr/>
                <p:nvPr/>
              </p:nvSpPr>
              <p:spPr>
                <a:xfrm>
                  <a:off x="10933518" y="1360824"/>
                  <a:ext cx="393872" cy="23000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EE98798-52BB-B5C2-1D63-2908A131E8AC}"/>
                  </a:ext>
                </a:extLst>
              </p:cNvPr>
              <p:cNvGrpSpPr/>
              <p:nvPr/>
            </p:nvGrpSpPr>
            <p:grpSpPr>
              <a:xfrm rot="-4200000">
                <a:off x="7719854" y="1713185"/>
                <a:ext cx="882867" cy="1203435"/>
                <a:chOff x="10809890" y="3478923"/>
                <a:chExt cx="882867" cy="120343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C87695D-FD66-3099-0BC9-8EAAD0D13895}"/>
                    </a:ext>
                  </a:extLst>
                </p:cNvPr>
                <p:cNvSpPr/>
                <p:nvPr/>
              </p:nvSpPr>
              <p:spPr>
                <a:xfrm>
                  <a:off x="11046371" y="4209393"/>
                  <a:ext cx="409904" cy="47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>
                  <a:extLst>
                    <a:ext uri="{FF2B5EF4-FFF2-40B4-BE49-F238E27FC236}">
                      <a16:creationId xmlns:a16="http://schemas.microsoft.com/office/drawing/2014/main" id="{0C90ED5C-AB05-6115-4B52-C60477F31139}"/>
                    </a:ext>
                  </a:extLst>
                </p:cNvPr>
                <p:cNvSpPr/>
                <p:nvPr/>
              </p:nvSpPr>
              <p:spPr>
                <a:xfrm>
                  <a:off x="10809890" y="3478923"/>
                  <a:ext cx="882867" cy="966953"/>
                </a:xfrm>
                <a:prstGeom prst="trapezoid">
                  <a:avLst>
                    <a:gd name="adj" fmla="val 1559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26CE848-440C-E1FC-53F0-4E9DF6E3E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917575"/>
                <a:ext cx="2832100" cy="1627188"/>
              </a:xfrm>
              <a:custGeom>
                <a:avLst/>
                <a:gdLst>
                  <a:gd name="T0" fmla="*/ 3558 w 3566"/>
                  <a:gd name="T1" fmla="*/ 1114 h 2048"/>
                  <a:gd name="T2" fmla="*/ 1594 w 3566"/>
                  <a:gd name="T3" fmla="*/ 400 h 2048"/>
                  <a:gd name="T4" fmla="*/ 493 w 3566"/>
                  <a:gd name="T5" fmla="*/ 0 h 2048"/>
                  <a:gd name="T6" fmla="*/ 470 w 3566"/>
                  <a:gd name="T7" fmla="*/ 6 h 2048"/>
                  <a:gd name="T8" fmla="*/ 381 w 3566"/>
                  <a:gd name="T9" fmla="*/ 41 h 2048"/>
                  <a:gd name="T10" fmla="*/ 294 w 3566"/>
                  <a:gd name="T11" fmla="*/ 71 h 2048"/>
                  <a:gd name="T12" fmla="*/ 248 w 3566"/>
                  <a:gd name="T13" fmla="*/ 77 h 2048"/>
                  <a:gd name="T14" fmla="*/ 203 w 3566"/>
                  <a:gd name="T15" fmla="*/ 79 h 2048"/>
                  <a:gd name="T16" fmla="*/ 87 w 3566"/>
                  <a:gd name="T17" fmla="*/ 63 h 2048"/>
                  <a:gd name="T18" fmla="*/ 0 w 3566"/>
                  <a:gd name="T19" fmla="*/ 37 h 2048"/>
                  <a:gd name="T20" fmla="*/ 2 w 3566"/>
                  <a:gd name="T21" fmla="*/ 40 h 2048"/>
                  <a:gd name="T22" fmla="*/ 78 w 3566"/>
                  <a:gd name="T23" fmla="*/ 134 h 2048"/>
                  <a:gd name="T24" fmla="*/ 146 w 3566"/>
                  <a:gd name="T25" fmla="*/ 233 h 2048"/>
                  <a:gd name="T26" fmla="*/ 276 w 3566"/>
                  <a:gd name="T27" fmla="*/ 437 h 2048"/>
                  <a:gd name="T28" fmla="*/ 401 w 3566"/>
                  <a:gd name="T29" fmla="*/ 627 h 2048"/>
                  <a:gd name="T30" fmla="*/ 525 w 3566"/>
                  <a:gd name="T31" fmla="*/ 816 h 2048"/>
                  <a:gd name="T32" fmla="*/ 646 w 3566"/>
                  <a:gd name="T33" fmla="*/ 1007 h 2048"/>
                  <a:gd name="T34" fmla="*/ 718 w 3566"/>
                  <a:gd name="T35" fmla="*/ 1133 h 2048"/>
                  <a:gd name="T36" fmla="*/ 2144 w 3566"/>
                  <a:gd name="T37" fmla="*/ 1652 h 2048"/>
                  <a:gd name="T38" fmla="*/ 3232 w 3566"/>
                  <a:gd name="T39" fmla="*/ 2048 h 2048"/>
                  <a:gd name="T40" fmla="*/ 3566 w 3566"/>
                  <a:gd name="T41" fmla="*/ 1129 h 2048"/>
                  <a:gd name="T42" fmla="*/ 3558 w 3566"/>
                  <a:gd name="T43" fmla="*/ 111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66" h="2048">
                    <a:moveTo>
                      <a:pt x="3558" y="1114"/>
                    </a:moveTo>
                    <a:lnTo>
                      <a:pt x="1594" y="400"/>
                    </a:lnTo>
                    <a:lnTo>
                      <a:pt x="493" y="0"/>
                    </a:lnTo>
                    <a:lnTo>
                      <a:pt x="470" y="6"/>
                    </a:lnTo>
                    <a:lnTo>
                      <a:pt x="381" y="41"/>
                    </a:lnTo>
                    <a:lnTo>
                      <a:pt x="294" y="71"/>
                    </a:lnTo>
                    <a:lnTo>
                      <a:pt x="248" y="77"/>
                    </a:lnTo>
                    <a:lnTo>
                      <a:pt x="203" y="79"/>
                    </a:lnTo>
                    <a:lnTo>
                      <a:pt x="87" y="63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78" y="134"/>
                    </a:lnTo>
                    <a:lnTo>
                      <a:pt x="146" y="233"/>
                    </a:lnTo>
                    <a:lnTo>
                      <a:pt x="276" y="437"/>
                    </a:lnTo>
                    <a:lnTo>
                      <a:pt x="401" y="627"/>
                    </a:lnTo>
                    <a:lnTo>
                      <a:pt x="525" y="816"/>
                    </a:lnTo>
                    <a:lnTo>
                      <a:pt x="646" y="1007"/>
                    </a:lnTo>
                    <a:lnTo>
                      <a:pt x="718" y="1133"/>
                    </a:lnTo>
                    <a:lnTo>
                      <a:pt x="2144" y="1652"/>
                    </a:lnTo>
                    <a:lnTo>
                      <a:pt x="3232" y="2048"/>
                    </a:lnTo>
                    <a:lnTo>
                      <a:pt x="3566" y="1129"/>
                    </a:lnTo>
                    <a:lnTo>
                      <a:pt x="3558" y="1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CC696-5DE3-AB29-799A-45B4DB538D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59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9F28-C3CE-3B53-AF3C-7935B5AD70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233577"/>
            <a:ext cx="10515600" cy="494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6362-EC16-EB46-B429-52C27D3E78B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63A0-3905-7D46-D729-F57A1822433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F70C-3E2A-8D18-9ED9-AF835C20779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98E563-B14A-A5E0-2323-28793D41D6C8}"/>
              </a:ext>
            </a:extLst>
          </p:cNvPr>
          <p:cNvSpPr/>
          <p:nvPr userDrawn="1"/>
        </p:nvSpPr>
        <p:spPr>
          <a:xfrm>
            <a:off x="308224" y="174661"/>
            <a:ext cx="11630346" cy="6493267"/>
          </a:xfrm>
          <a:prstGeom prst="roundRect">
            <a:avLst>
              <a:gd name="adj" fmla="val 8198"/>
            </a:avLst>
          </a:prstGeom>
          <a:solidFill>
            <a:schemeClr val="bg1"/>
          </a:solidFill>
          <a:ln w="603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A17023B-188A-4FFD-56F8-B451E9FD7044}"/>
              </a:ext>
            </a:extLst>
          </p:cNvPr>
          <p:cNvSpPr/>
          <p:nvPr userDrawn="1"/>
        </p:nvSpPr>
        <p:spPr>
          <a:xfrm>
            <a:off x="1015874" y="6278494"/>
            <a:ext cx="1828800" cy="320040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F2B45067-15FE-AB55-E548-57A009311999}"/>
              </a:ext>
            </a:extLst>
          </p:cNvPr>
          <p:cNvSpPr/>
          <p:nvPr userDrawn="1"/>
        </p:nvSpPr>
        <p:spPr>
          <a:xfrm flipV="1">
            <a:off x="760286" y="6544638"/>
            <a:ext cx="10438544" cy="24658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50384-0DDB-2FB9-58FF-8C3726F65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591" y="305656"/>
            <a:ext cx="1491979" cy="786680"/>
          </a:xfrm>
          <a:prstGeom prst="roundRect">
            <a:avLst>
              <a:gd name="adj" fmla="val 315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70938E-AF05-C9F0-7C14-8418ADEF55D0}"/>
              </a:ext>
            </a:extLst>
          </p:cNvPr>
          <p:cNvGrpSpPr>
            <a:grpSpLocks noChangeAspect="1"/>
          </p:cNvGrpSpPr>
          <p:nvPr userDrawn="1"/>
        </p:nvGrpSpPr>
        <p:grpSpPr>
          <a:xfrm rot="21017389">
            <a:off x="10749420" y="5584513"/>
            <a:ext cx="1203115" cy="1371600"/>
            <a:chOff x="3102516" y="193675"/>
            <a:chExt cx="5660489" cy="64531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C9DA54A-EC33-9039-B08D-1A607AAF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811213"/>
              <a:ext cx="638175" cy="709613"/>
            </a:xfrm>
            <a:custGeom>
              <a:avLst/>
              <a:gdLst>
                <a:gd name="T0" fmla="*/ 8 w 804"/>
                <a:gd name="T1" fmla="*/ 460 h 895"/>
                <a:gd name="T2" fmla="*/ 35 w 804"/>
                <a:gd name="T3" fmla="*/ 582 h 895"/>
                <a:gd name="T4" fmla="*/ 79 w 804"/>
                <a:gd name="T5" fmla="*/ 765 h 895"/>
                <a:gd name="T6" fmla="*/ 93 w 804"/>
                <a:gd name="T7" fmla="*/ 830 h 895"/>
                <a:gd name="T8" fmla="*/ 106 w 804"/>
                <a:gd name="T9" fmla="*/ 860 h 895"/>
                <a:gd name="T10" fmla="*/ 129 w 804"/>
                <a:gd name="T11" fmla="*/ 880 h 895"/>
                <a:gd name="T12" fmla="*/ 172 w 804"/>
                <a:gd name="T13" fmla="*/ 894 h 895"/>
                <a:gd name="T14" fmla="*/ 218 w 804"/>
                <a:gd name="T15" fmla="*/ 895 h 895"/>
                <a:gd name="T16" fmla="*/ 265 w 804"/>
                <a:gd name="T17" fmla="*/ 889 h 895"/>
                <a:gd name="T18" fmla="*/ 374 w 804"/>
                <a:gd name="T19" fmla="*/ 859 h 895"/>
                <a:gd name="T20" fmla="*/ 501 w 804"/>
                <a:gd name="T21" fmla="*/ 816 h 895"/>
                <a:gd name="T22" fmla="*/ 625 w 804"/>
                <a:gd name="T23" fmla="*/ 763 h 895"/>
                <a:gd name="T24" fmla="*/ 736 w 804"/>
                <a:gd name="T25" fmla="*/ 693 h 895"/>
                <a:gd name="T26" fmla="*/ 786 w 804"/>
                <a:gd name="T27" fmla="*/ 649 h 895"/>
                <a:gd name="T28" fmla="*/ 799 w 804"/>
                <a:gd name="T29" fmla="*/ 630 h 895"/>
                <a:gd name="T30" fmla="*/ 804 w 804"/>
                <a:gd name="T31" fmla="*/ 607 h 895"/>
                <a:gd name="T32" fmla="*/ 799 w 804"/>
                <a:gd name="T33" fmla="*/ 582 h 895"/>
                <a:gd name="T34" fmla="*/ 779 w 804"/>
                <a:gd name="T35" fmla="*/ 528 h 895"/>
                <a:gd name="T36" fmla="*/ 750 w 804"/>
                <a:gd name="T37" fmla="*/ 476 h 895"/>
                <a:gd name="T38" fmla="*/ 689 w 804"/>
                <a:gd name="T39" fmla="*/ 359 h 895"/>
                <a:gd name="T40" fmla="*/ 609 w 804"/>
                <a:gd name="T41" fmla="*/ 225 h 895"/>
                <a:gd name="T42" fmla="*/ 544 w 804"/>
                <a:gd name="T43" fmla="*/ 143 h 895"/>
                <a:gd name="T44" fmla="*/ 477 w 804"/>
                <a:gd name="T45" fmla="*/ 84 h 895"/>
                <a:gd name="T46" fmla="*/ 410 w 804"/>
                <a:gd name="T47" fmla="*/ 39 h 895"/>
                <a:gd name="T48" fmla="*/ 337 w 804"/>
                <a:gd name="T49" fmla="*/ 8 h 895"/>
                <a:gd name="T50" fmla="*/ 300 w 804"/>
                <a:gd name="T51" fmla="*/ 2 h 895"/>
                <a:gd name="T52" fmla="*/ 264 w 804"/>
                <a:gd name="T53" fmla="*/ 2 h 895"/>
                <a:gd name="T54" fmla="*/ 227 w 804"/>
                <a:gd name="T55" fmla="*/ 8 h 895"/>
                <a:gd name="T56" fmla="*/ 187 w 804"/>
                <a:gd name="T57" fmla="*/ 26 h 895"/>
                <a:gd name="T58" fmla="*/ 151 w 804"/>
                <a:gd name="T59" fmla="*/ 50 h 895"/>
                <a:gd name="T60" fmla="*/ 85 w 804"/>
                <a:gd name="T61" fmla="*/ 114 h 895"/>
                <a:gd name="T62" fmla="*/ 37 w 804"/>
                <a:gd name="T63" fmla="*/ 192 h 895"/>
                <a:gd name="T64" fmla="*/ 8 w 804"/>
                <a:gd name="T65" fmla="*/ 277 h 895"/>
                <a:gd name="T66" fmla="*/ 2 w 804"/>
                <a:gd name="T67" fmla="*/ 337 h 895"/>
                <a:gd name="T68" fmla="*/ 2 w 804"/>
                <a:gd name="T69" fmla="*/ 39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4" h="895">
                  <a:moveTo>
                    <a:pt x="2" y="398"/>
                  </a:moveTo>
                  <a:lnTo>
                    <a:pt x="8" y="460"/>
                  </a:lnTo>
                  <a:lnTo>
                    <a:pt x="20" y="520"/>
                  </a:lnTo>
                  <a:lnTo>
                    <a:pt x="35" y="582"/>
                  </a:lnTo>
                  <a:lnTo>
                    <a:pt x="50" y="644"/>
                  </a:lnTo>
                  <a:lnTo>
                    <a:pt x="79" y="765"/>
                  </a:lnTo>
                  <a:lnTo>
                    <a:pt x="85" y="797"/>
                  </a:lnTo>
                  <a:lnTo>
                    <a:pt x="93" y="830"/>
                  </a:lnTo>
                  <a:lnTo>
                    <a:pt x="100" y="847"/>
                  </a:lnTo>
                  <a:lnTo>
                    <a:pt x="106" y="860"/>
                  </a:lnTo>
                  <a:lnTo>
                    <a:pt x="116" y="871"/>
                  </a:lnTo>
                  <a:lnTo>
                    <a:pt x="129" y="880"/>
                  </a:lnTo>
                  <a:lnTo>
                    <a:pt x="149" y="888"/>
                  </a:lnTo>
                  <a:lnTo>
                    <a:pt x="172" y="894"/>
                  </a:lnTo>
                  <a:lnTo>
                    <a:pt x="194" y="895"/>
                  </a:lnTo>
                  <a:lnTo>
                    <a:pt x="218" y="895"/>
                  </a:lnTo>
                  <a:lnTo>
                    <a:pt x="241" y="894"/>
                  </a:lnTo>
                  <a:lnTo>
                    <a:pt x="265" y="889"/>
                  </a:lnTo>
                  <a:lnTo>
                    <a:pt x="309" y="880"/>
                  </a:lnTo>
                  <a:lnTo>
                    <a:pt x="374" y="859"/>
                  </a:lnTo>
                  <a:lnTo>
                    <a:pt x="437" y="838"/>
                  </a:lnTo>
                  <a:lnTo>
                    <a:pt x="501" y="816"/>
                  </a:lnTo>
                  <a:lnTo>
                    <a:pt x="564" y="790"/>
                  </a:lnTo>
                  <a:lnTo>
                    <a:pt x="625" y="763"/>
                  </a:lnTo>
                  <a:lnTo>
                    <a:pt x="683" y="731"/>
                  </a:lnTo>
                  <a:lnTo>
                    <a:pt x="736" y="693"/>
                  </a:lnTo>
                  <a:lnTo>
                    <a:pt x="762" y="672"/>
                  </a:lnTo>
                  <a:lnTo>
                    <a:pt x="786" y="649"/>
                  </a:lnTo>
                  <a:lnTo>
                    <a:pt x="794" y="640"/>
                  </a:lnTo>
                  <a:lnTo>
                    <a:pt x="799" y="630"/>
                  </a:lnTo>
                  <a:lnTo>
                    <a:pt x="802" y="618"/>
                  </a:lnTo>
                  <a:lnTo>
                    <a:pt x="804" y="607"/>
                  </a:lnTo>
                  <a:lnTo>
                    <a:pt x="802" y="595"/>
                  </a:lnTo>
                  <a:lnTo>
                    <a:pt x="799" y="582"/>
                  </a:lnTo>
                  <a:lnTo>
                    <a:pt x="791" y="555"/>
                  </a:lnTo>
                  <a:lnTo>
                    <a:pt x="779" y="528"/>
                  </a:lnTo>
                  <a:lnTo>
                    <a:pt x="765" y="501"/>
                  </a:lnTo>
                  <a:lnTo>
                    <a:pt x="750" y="476"/>
                  </a:lnTo>
                  <a:lnTo>
                    <a:pt x="736" y="453"/>
                  </a:lnTo>
                  <a:lnTo>
                    <a:pt x="689" y="359"/>
                  </a:lnTo>
                  <a:lnTo>
                    <a:pt x="637" y="268"/>
                  </a:lnTo>
                  <a:lnTo>
                    <a:pt x="609" y="225"/>
                  </a:lnTo>
                  <a:lnTo>
                    <a:pt x="578" y="182"/>
                  </a:lnTo>
                  <a:lnTo>
                    <a:pt x="544" y="143"/>
                  </a:lnTo>
                  <a:lnTo>
                    <a:pt x="507" y="108"/>
                  </a:lnTo>
                  <a:lnTo>
                    <a:pt x="477" y="84"/>
                  </a:lnTo>
                  <a:lnTo>
                    <a:pt x="445" y="61"/>
                  </a:lnTo>
                  <a:lnTo>
                    <a:pt x="410" y="39"/>
                  </a:lnTo>
                  <a:lnTo>
                    <a:pt x="374" y="22"/>
                  </a:lnTo>
                  <a:lnTo>
                    <a:pt x="337" y="8"/>
                  </a:lnTo>
                  <a:lnTo>
                    <a:pt x="319" y="4"/>
                  </a:lnTo>
                  <a:lnTo>
                    <a:pt x="300" y="2"/>
                  </a:lnTo>
                  <a:lnTo>
                    <a:pt x="281" y="0"/>
                  </a:lnTo>
                  <a:lnTo>
                    <a:pt x="264" y="2"/>
                  </a:lnTo>
                  <a:lnTo>
                    <a:pt x="245" y="4"/>
                  </a:lnTo>
                  <a:lnTo>
                    <a:pt x="227" y="8"/>
                  </a:lnTo>
                  <a:lnTo>
                    <a:pt x="207" y="16"/>
                  </a:lnTo>
                  <a:lnTo>
                    <a:pt x="187" y="26"/>
                  </a:lnTo>
                  <a:lnTo>
                    <a:pt x="168" y="38"/>
                  </a:lnTo>
                  <a:lnTo>
                    <a:pt x="151" y="50"/>
                  </a:lnTo>
                  <a:lnTo>
                    <a:pt x="116" y="79"/>
                  </a:lnTo>
                  <a:lnTo>
                    <a:pt x="85" y="114"/>
                  </a:lnTo>
                  <a:lnTo>
                    <a:pt x="59" y="152"/>
                  </a:lnTo>
                  <a:lnTo>
                    <a:pt x="37" y="192"/>
                  </a:lnTo>
                  <a:lnTo>
                    <a:pt x="20" y="234"/>
                  </a:lnTo>
                  <a:lnTo>
                    <a:pt x="8" y="277"/>
                  </a:lnTo>
                  <a:lnTo>
                    <a:pt x="4" y="307"/>
                  </a:lnTo>
                  <a:lnTo>
                    <a:pt x="2" y="337"/>
                  </a:lnTo>
                  <a:lnTo>
                    <a:pt x="0" y="368"/>
                  </a:lnTo>
                  <a:lnTo>
                    <a:pt x="2" y="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E3758DC5-890B-5724-882C-43E80F3B7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13" y="193675"/>
              <a:ext cx="3863975" cy="6453188"/>
            </a:xfrm>
            <a:custGeom>
              <a:avLst/>
              <a:gdLst>
                <a:gd name="T0" fmla="*/ 1161 w 4866"/>
                <a:gd name="T1" fmla="*/ 6027 h 8131"/>
                <a:gd name="T2" fmla="*/ 1551 w 4866"/>
                <a:gd name="T3" fmla="*/ 6624 h 8131"/>
                <a:gd name="T4" fmla="*/ 1996 w 4866"/>
                <a:gd name="T5" fmla="*/ 7281 h 8131"/>
                <a:gd name="T6" fmla="*/ 4748 w 4866"/>
                <a:gd name="T7" fmla="*/ 8099 h 8131"/>
                <a:gd name="T8" fmla="*/ 4826 w 4866"/>
                <a:gd name="T9" fmla="*/ 7971 h 8131"/>
                <a:gd name="T10" fmla="*/ 4440 w 4866"/>
                <a:gd name="T11" fmla="*/ 7031 h 8131"/>
                <a:gd name="T12" fmla="*/ 4367 w 4866"/>
                <a:gd name="T13" fmla="*/ 5538 h 8131"/>
                <a:gd name="T14" fmla="*/ 4690 w 4866"/>
                <a:gd name="T15" fmla="*/ 2982 h 8131"/>
                <a:gd name="T16" fmla="*/ 4457 w 4866"/>
                <a:gd name="T17" fmla="*/ 2221 h 8131"/>
                <a:gd name="T18" fmla="*/ 3976 w 4866"/>
                <a:gd name="T19" fmla="*/ 1482 h 8131"/>
                <a:gd name="T20" fmla="*/ 3565 w 4866"/>
                <a:gd name="T21" fmla="*/ 676 h 8131"/>
                <a:gd name="T22" fmla="*/ 3327 w 4866"/>
                <a:gd name="T23" fmla="*/ 254 h 8131"/>
                <a:gd name="T24" fmla="*/ 3145 w 4866"/>
                <a:gd name="T25" fmla="*/ 63 h 8131"/>
                <a:gd name="T26" fmla="*/ 3026 w 4866"/>
                <a:gd name="T27" fmla="*/ 4 h 8131"/>
                <a:gd name="T28" fmla="*/ 2920 w 4866"/>
                <a:gd name="T29" fmla="*/ 14 h 8131"/>
                <a:gd name="T30" fmla="*/ 2607 w 4866"/>
                <a:gd name="T31" fmla="*/ 70 h 8131"/>
                <a:gd name="T32" fmla="*/ 1282 w 4866"/>
                <a:gd name="T33" fmla="*/ 212 h 8131"/>
                <a:gd name="T34" fmla="*/ 754 w 4866"/>
                <a:gd name="T35" fmla="*/ 293 h 8131"/>
                <a:gd name="T36" fmla="*/ 487 w 4866"/>
                <a:gd name="T37" fmla="*/ 376 h 8131"/>
                <a:gd name="T38" fmla="*/ 327 w 4866"/>
                <a:gd name="T39" fmla="*/ 548 h 8131"/>
                <a:gd name="T40" fmla="*/ 361 w 4866"/>
                <a:gd name="T41" fmla="*/ 697 h 8131"/>
                <a:gd name="T42" fmla="*/ 118 w 4866"/>
                <a:gd name="T43" fmla="*/ 828 h 8131"/>
                <a:gd name="T44" fmla="*/ 2 w 4866"/>
                <a:gd name="T45" fmla="*/ 1133 h 8131"/>
                <a:gd name="T46" fmla="*/ 122 w 4866"/>
                <a:gd name="T47" fmla="*/ 1866 h 8131"/>
                <a:gd name="T48" fmla="*/ 581 w 4866"/>
                <a:gd name="T49" fmla="*/ 3407 h 8131"/>
                <a:gd name="T50" fmla="*/ 816 w 4866"/>
                <a:gd name="T51" fmla="*/ 4618 h 8131"/>
                <a:gd name="T52" fmla="*/ 757 w 4866"/>
                <a:gd name="T53" fmla="*/ 953 h 8131"/>
                <a:gd name="T54" fmla="*/ 1050 w 4866"/>
                <a:gd name="T55" fmla="*/ 985 h 8131"/>
                <a:gd name="T56" fmla="*/ 1270 w 4866"/>
                <a:gd name="T57" fmla="*/ 907 h 8131"/>
                <a:gd name="T58" fmla="*/ 1601 w 4866"/>
                <a:gd name="T59" fmla="*/ 896 h 8131"/>
                <a:gd name="T60" fmla="*/ 2235 w 4866"/>
                <a:gd name="T61" fmla="*/ 885 h 8131"/>
                <a:gd name="T62" fmla="*/ 2560 w 4866"/>
                <a:gd name="T63" fmla="*/ 939 h 8131"/>
                <a:gd name="T64" fmla="*/ 2679 w 4866"/>
                <a:gd name="T65" fmla="*/ 1051 h 8131"/>
                <a:gd name="T66" fmla="*/ 2783 w 4866"/>
                <a:gd name="T67" fmla="*/ 1439 h 8131"/>
                <a:gd name="T68" fmla="*/ 2565 w 4866"/>
                <a:gd name="T69" fmla="*/ 2828 h 8131"/>
                <a:gd name="T70" fmla="*/ 2224 w 4866"/>
                <a:gd name="T71" fmla="*/ 3049 h 8131"/>
                <a:gd name="T72" fmla="*/ 1934 w 4866"/>
                <a:gd name="T73" fmla="*/ 2949 h 8131"/>
                <a:gd name="T74" fmla="*/ 1661 w 4866"/>
                <a:gd name="T75" fmla="*/ 2478 h 8131"/>
                <a:gd name="T76" fmla="*/ 1281 w 4866"/>
                <a:gd name="T77" fmla="*/ 1730 h 8131"/>
                <a:gd name="T78" fmla="*/ 362 w 4866"/>
                <a:gd name="T79" fmla="*/ 1659 h 8131"/>
                <a:gd name="T80" fmla="*/ 202 w 4866"/>
                <a:gd name="T81" fmla="*/ 1667 h 8131"/>
                <a:gd name="T82" fmla="*/ 138 w 4866"/>
                <a:gd name="T83" fmla="*/ 1576 h 8131"/>
                <a:gd name="T84" fmla="*/ 55 w 4866"/>
                <a:gd name="T85" fmla="*/ 1177 h 8131"/>
                <a:gd name="T86" fmla="*/ 90 w 4866"/>
                <a:gd name="T87" fmla="*/ 971 h 8131"/>
                <a:gd name="T88" fmla="*/ 240 w 4866"/>
                <a:gd name="T89" fmla="*/ 805 h 8131"/>
                <a:gd name="T90" fmla="*/ 353 w 4866"/>
                <a:gd name="T91" fmla="*/ 781 h 8131"/>
                <a:gd name="T92" fmla="*/ 530 w 4866"/>
                <a:gd name="T93" fmla="*/ 863 h 8131"/>
                <a:gd name="T94" fmla="*/ 742 w 4866"/>
                <a:gd name="T95" fmla="*/ 1138 h 8131"/>
                <a:gd name="T96" fmla="*/ 852 w 4866"/>
                <a:gd name="T97" fmla="*/ 1361 h 8131"/>
                <a:gd name="T98" fmla="*/ 839 w 4866"/>
                <a:gd name="T99" fmla="*/ 1428 h 8131"/>
                <a:gd name="T100" fmla="*/ 554 w 4866"/>
                <a:gd name="T101" fmla="*/ 1595 h 8131"/>
                <a:gd name="T102" fmla="*/ 526 w 4866"/>
                <a:gd name="T103" fmla="*/ 838 h 8131"/>
                <a:gd name="T104" fmla="*/ 452 w 4866"/>
                <a:gd name="T105" fmla="*/ 790 h 8131"/>
                <a:gd name="T106" fmla="*/ 757 w 4866"/>
                <a:gd name="T107" fmla="*/ 953 h 8131"/>
                <a:gd name="T108" fmla="*/ 385 w 4866"/>
                <a:gd name="T109" fmla="*/ 719 h 8131"/>
                <a:gd name="T110" fmla="*/ 419 w 4866"/>
                <a:gd name="T111" fmla="*/ 762 h 8131"/>
                <a:gd name="T112" fmla="*/ 658 w 4866"/>
                <a:gd name="T113" fmla="*/ 914 h 8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66" h="8131">
                  <a:moveTo>
                    <a:pt x="890" y="5185"/>
                  </a:moveTo>
                  <a:lnTo>
                    <a:pt x="965" y="5470"/>
                  </a:lnTo>
                  <a:lnTo>
                    <a:pt x="1008" y="5612"/>
                  </a:lnTo>
                  <a:lnTo>
                    <a:pt x="1054" y="5752"/>
                  </a:lnTo>
                  <a:lnTo>
                    <a:pt x="1105" y="5890"/>
                  </a:lnTo>
                  <a:lnTo>
                    <a:pt x="1161" y="6027"/>
                  </a:lnTo>
                  <a:lnTo>
                    <a:pt x="1222" y="6162"/>
                  </a:lnTo>
                  <a:lnTo>
                    <a:pt x="1288" y="6292"/>
                  </a:lnTo>
                  <a:lnTo>
                    <a:pt x="1343" y="6382"/>
                  </a:lnTo>
                  <a:lnTo>
                    <a:pt x="1407" y="6467"/>
                  </a:lnTo>
                  <a:lnTo>
                    <a:pt x="1477" y="6546"/>
                  </a:lnTo>
                  <a:lnTo>
                    <a:pt x="1551" y="6624"/>
                  </a:lnTo>
                  <a:lnTo>
                    <a:pt x="1625" y="6700"/>
                  </a:lnTo>
                  <a:lnTo>
                    <a:pt x="1697" y="6778"/>
                  </a:lnTo>
                  <a:lnTo>
                    <a:pt x="1766" y="6860"/>
                  </a:lnTo>
                  <a:lnTo>
                    <a:pt x="1828" y="6946"/>
                  </a:lnTo>
                  <a:lnTo>
                    <a:pt x="1919" y="7109"/>
                  </a:lnTo>
                  <a:lnTo>
                    <a:pt x="1996" y="7281"/>
                  </a:lnTo>
                  <a:lnTo>
                    <a:pt x="2067" y="7454"/>
                  </a:lnTo>
                  <a:lnTo>
                    <a:pt x="2139" y="7627"/>
                  </a:lnTo>
                  <a:lnTo>
                    <a:pt x="2141" y="7630"/>
                  </a:lnTo>
                  <a:lnTo>
                    <a:pt x="4696" y="8081"/>
                  </a:lnTo>
                  <a:lnTo>
                    <a:pt x="4720" y="8088"/>
                  </a:lnTo>
                  <a:lnTo>
                    <a:pt x="4748" y="8099"/>
                  </a:lnTo>
                  <a:lnTo>
                    <a:pt x="4807" y="8120"/>
                  </a:lnTo>
                  <a:lnTo>
                    <a:pt x="4833" y="8128"/>
                  </a:lnTo>
                  <a:lnTo>
                    <a:pt x="4853" y="8131"/>
                  </a:lnTo>
                  <a:lnTo>
                    <a:pt x="4865" y="8126"/>
                  </a:lnTo>
                  <a:lnTo>
                    <a:pt x="4866" y="8111"/>
                  </a:lnTo>
                  <a:lnTo>
                    <a:pt x="4826" y="7971"/>
                  </a:lnTo>
                  <a:lnTo>
                    <a:pt x="4775" y="7836"/>
                  </a:lnTo>
                  <a:lnTo>
                    <a:pt x="4658" y="7570"/>
                  </a:lnTo>
                  <a:lnTo>
                    <a:pt x="4596" y="7438"/>
                  </a:lnTo>
                  <a:lnTo>
                    <a:pt x="4537" y="7304"/>
                  </a:lnTo>
                  <a:lnTo>
                    <a:pt x="4485" y="7169"/>
                  </a:lnTo>
                  <a:lnTo>
                    <a:pt x="4440" y="7031"/>
                  </a:lnTo>
                  <a:lnTo>
                    <a:pt x="4389" y="6815"/>
                  </a:lnTo>
                  <a:lnTo>
                    <a:pt x="4354" y="6594"/>
                  </a:lnTo>
                  <a:lnTo>
                    <a:pt x="4333" y="6373"/>
                  </a:lnTo>
                  <a:lnTo>
                    <a:pt x="4326" y="6151"/>
                  </a:lnTo>
                  <a:lnTo>
                    <a:pt x="4338" y="5845"/>
                  </a:lnTo>
                  <a:lnTo>
                    <a:pt x="4367" y="5538"/>
                  </a:lnTo>
                  <a:lnTo>
                    <a:pt x="4403" y="5234"/>
                  </a:lnTo>
                  <a:lnTo>
                    <a:pt x="4440" y="4930"/>
                  </a:lnTo>
                  <a:lnTo>
                    <a:pt x="4559" y="4064"/>
                  </a:lnTo>
                  <a:lnTo>
                    <a:pt x="4618" y="3631"/>
                  </a:lnTo>
                  <a:lnTo>
                    <a:pt x="4667" y="3197"/>
                  </a:lnTo>
                  <a:lnTo>
                    <a:pt x="4690" y="2982"/>
                  </a:lnTo>
                  <a:lnTo>
                    <a:pt x="4709" y="2767"/>
                  </a:lnTo>
                  <a:lnTo>
                    <a:pt x="4713" y="2660"/>
                  </a:lnTo>
                  <a:lnTo>
                    <a:pt x="4713" y="2593"/>
                  </a:lnTo>
                  <a:lnTo>
                    <a:pt x="4637" y="2481"/>
                  </a:lnTo>
                  <a:lnTo>
                    <a:pt x="4547" y="2351"/>
                  </a:lnTo>
                  <a:lnTo>
                    <a:pt x="4457" y="2221"/>
                  </a:lnTo>
                  <a:lnTo>
                    <a:pt x="4367" y="2092"/>
                  </a:lnTo>
                  <a:lnTo>
                    <a:pt x="4278" y="1961"/>
                  </a:lnTo>
                  <a:lnTo>
                    <a:pt x="4189" y="1830"/>
                  </a:lnTo>
                  <a:lnTo>
                    <a:pt x="4105" y="1697"/>
                  </a:lnTo>
                  <a:lnTo>
                    <a:pt x="4023" y="1562"/>
                  </a:lnTo>
                  <a:lnTo>
                    <a:pt x="3976" y="1482"/>
                  </a:lnTo>
                  <a:lnTo>
                    <a:pt x="3931" y="1401"/>
                  </a:lnTo>
                  <a:lnTo>
                    <a:pt x="3844" y="1237"/>
                  </a:lnTo>
                  <a:lnTo>
                    <a:pt x="3761" y="1072"/>
                  </a:lnTo>
                  <a:lnTo>
                    <a:pt x="3679" y="906"/>
                  </a:lnTo>
                  <a:lnTo>
                    <a:pt x="3597" y="739"/>
                  </a:lnTo>
                  <a:lnTo>
                    <a:pt x="3565" y="676"/>
                  </a:lnTo>
                  <a:lnTo>
                    <a:pt x="3554" y="657"/>
                  </a:lnTo>
                  <a:lnTo>
                    <a:pt x="3511" y="575"/>
                  </a:lnTo>
                  <a:lnTo>
                    <a:pt x="3468" y="493"/>
                  </a:lnTo>
                  <a:lnTo>
                    <a:pt x="3422" y="413"/>
                  </a:lnTo>
                  <a:lnTo>
                    <a:pt x="3375" y="332"/>
                  </a:lnTo>
                  <a:lnTo>
                    <a:pt x="3327" y="254"/>
                  </a:lnTo>
                  <a:lnTo>
                    <a:pt x="3300" y="215"/>
                  </a:lnTo>
                  <a:lnTo>
                    <a:pt x="3270" y="177"/>
                  </a:lnTo>
                  <a:lnTo>
                    <a:pt x="3238" y="141"/>
                  </a:lnTo>
                  <a:lnTo>
                    <a:pt x="3203" y="108"/>
                  </a:lnTo>
                  <a:lnTo>
                    <a:pt x="3166" y="78"/>
                  </a:lnTo>
                  <a:lnTo>
                    <a:pt x="3145" y="63"/>
                  </a:lnTo>
                  <a:lnTo>
                    <a:pt x="3125" y="51"/>
                  </a:lnTo>
                  <a:lnTo>
                    <a:pt x="3105" y="39"/>
                  </a:lnTo>
                  <a:lnTo>
                    <a:pt x="3084" y="27"/>
                  </a:lnTo>
                  <a:lnTo>
                    <a:pt x="3062" y="18"/>
                  </a:lnTo>
                  <a:lnTo>
                    <a:pt x="3041" y="8"/>
                  </a:lnTo>
                  <a:lnTo>
                    <a:pt x="3026" y="4"/>
                  </a:lnTo>
                  <a:lnTo>
                    <a:pt x="3011" y="1"/>
                  </a:lnTo>
                  <a:lnTo>
                    <a:pt x="2996" y="0"/>
                  </a:lnTo>
                  <a:lnTo>
                    <a:pt x="2982" y="1"/>
                  </a:lnTo>
                  <a:lnTo>
                    <a:pt x="2965" y="3"/>
                  </a:lnTo>
                  <a:lnTo>
                    <a:pt x="2951" y="6"/>
                  </a:lnTo>
                  <a:lnTo>
                    <a:pt x="2920" y="14"/>
                  </a:lnTo>
                  <a:lnTo>
                    <a:pt x="2889" y="24"/>
                  </a:lnTo>
                  <a:lnTo>
                    <a:pt x="2858" y="35"/>
                  </a:lnTo>
                  <a:lnTo>
                    <a:pt x="2826" y="43"/>
                  </a:lnTo>
                  <a:lnTo>
                    <a:pt x="2811" y="47"/>
                  </a:lnTo>
                  <a:lnTo>
                    <a:pt x="2795" y="50"/>
                  </a:lnTo>
                  <a:lnTo>
                    <a:pt x="2607" y="70"/>
                  </a:lnTo>
                  <a:lnTo>
                    <a:pt x="2417" y="90"/>
                  </a:lnTo>
                  <a:lnTo>
                    <a:pt x="2039" y="128"/>
                  </a:lnTo>
                  <a:lnTo>
                    <a:pt x="1849" y="147"/>
                  </a:lnTo>
                  <a:lnTo>
                    <a:pt x="1660" y="167"/>
                  </a:lnTo>
                  <a:lnTo>
                    <a:pt x="1470" y="188"/>
                  </a:lnTo>
                  <a:lnTo>
                    <a:pt x="1282" y="212"/>
                  </a:lnTo>
                  <a:lnTo>
                    <a:pt x="1186" y="226"/>
                  </a:lnTo>
                  <a:lnTo>
                    <a:pt x="1089" y="238"/>
                  </a:lnTo>
                  <a:lnTo>
                    <a:pt x="994" y="251"/>
                  </a:lnTo>
                  <a:lnTo>
                    <a:pt x="897" y="266"/>
                  </a:lnTo>
                  <a:lnTo>
                    <a:pt x="801" y="284"/>
                  </a:lnTo>
                  <a:lnTo>
                    <a:pt x="754" y="293"/>
                  </a:lnTo>
                  <a:lnTo>
                    <a:pt x="707" y="304"/>
                  </a:lnTo>
                  <a:lnTo>
                    <a:pt x="660" y="314"/>
                  </a:lnTo>
                  <a:lnTo>
                    <a:pt x="613" y="328"/>
                  </a:lnTo>
                  <a:lnTo>
                    <a:pt x="566" y="341"/>
                  </a:lnTo>
                  <a:lnTo>
                    <a:pt x="521" y="357"/>
                  </a:lnTo>
                  <a:lnTo>
                    <a:pt x="487" y="376"/>
                  </a:lnTo>
                  <a:lnTo>
                    <a:pt x="452" y="399"/>
                  </a:lnTo>
                  <a:lnTo>
                    <a:pt x="419" y="423"/>
                  </a:lnTo>
                  <a:lnTo>
                    <a:pt x="388" y="450"/>
                  </a:lnTo>
                  <a:lnTo>
                    <a:pt x="362" y="481"/>
                  </a:lnTo>
                  <a:lnTo>
                    <a:pt x="341" y="513"/>
                  </a:lnTo>
                  <a:lnTo>
                    <a:pt x="327" y="548"/>
                  </a:lnTo>
                  <a:lnTo>
                    <a:pt x="325" y="570"/>
                  </a:lnTo>
                  <a:lnTo>
                    <a:pt x="322" y="584"/>
                  </a:lnTo>
                  <a:lnTo>
                    <a:pt x="323" y="605"/>
                  </a:lnTo>
                  <a:lnTo>
                    <a:pt x="327" y="623"/>
                  </a:lnTo>
                  <a:lnTo>
                    <a:pt x="341" y="661"/>
                  </a:lnTo>
                  <a:lnTo>
                    <a:pt x="361" y="697"/>
                  </a:lnTo>
                  <a:lnTo>
                    <a:pt x="361" y="697"/>
                  </a:lnTo>
                  <a:lnTo>
                    <a:pt x="350" y="697"/>
                  </a:lnTo>
                  <a:lnTo>
                    <a:pt x="268" y="732"/>
                  </a:lnTo>
                  <a:lnTo>
                    <a:pt x="188" y="774"/>
                  </a:lnTo>
                  <a:lnTo>
                    <a:pt x="151" y="799"/>
                  </a:lnTo>
                  <a:lnTo>
                    <a:pt x="118" y="828"/>
                  </a:lnTo>
                  <a:lnTo>
                    <a:pt x="90" y="860"/>
                  </a:lnTo>
                  <a:lnTo>
                    <a:pt x="67" y="896"/>
                  </a:lnTo>
                  <a:lnTo>
                    <a:pt x="42" y="953"/>
                  </a:lnTo>
                  <a:lnTo>
                    <a:pt x="24" y="1010"/>
                  </a:lnTo>
                  <a:lnTo>
                    <a:pt x="12" y="1071"/>
                  </a:lnTo>
                  <a:lnTo>
                    <a:pt x="2" y="1133"/>
                  </a:lnTo>
                  <a:lnTo>
                    <a:pt x="0" y="1256"/>
                  </a:lnTo>
                  <a:lnTo>
                    <a:pt x="10" y="1380"/>
                  </a:lnTo>
                  <a:lnTo>
                    <a:pt x="30" y="1502"/>
                  </a:lnTo>
                  <a:lnTo>
                    <a:pt x="32" y="1513"/>
                  </a:lnTo>
                  <a:lnTo>
                    <a:pt x="56" y="1624"/>
                  </a:lnTo>
                  <a:lnTo>
                    <a:pt x="122" y="1866"/>
                  </a:lnTo>
                  <a:lnTo>
                    <a:pt x="194" y="2105"/>
                  </a:lnTo>
                  <a:lnTo>
                    <a:pt x="236" y="2247"/>
                  </a:lnTo>
                  <a:lnTo>
                    <a:pt x="265" y="2346"/>
                  </a:lnTo>
                  <a:lnTo>
                    <a:pt x="389" y="2770"/>
                  </a:lnTo>
                  <a:lnTo>
                    <a:pt x="518" y="3194"/>
                  </a:lnTo>
                  <a:lnTo>
                    <a:pt x="581" y="3407"/>
                  </a:lnTo>
                  <a:lnTo>
                    <a:pt x="642" y="3620"/>
                  </a:lnTo>
                  <a:lnTo>
                    <a:pt x="698" y="3834"/>
                  </a:lnTo>
                  <a:lnTo>
                    <a:pt x="748" y="4049"/>
                  </a:lnTo>
                  <a:lnTo>
                    <a:pt x="775" y="4190"/>
                  </a:lnTo>
                  <a:lnTo>
                    <a:pt x="792" y="4332"/>
                  </a:lnTo>
                  <a:lnTo>
                    <a:pt x="816" y="4618"/>
                  </a:lnTo>
                  <a:lnTo>
                    <a:pt x="828" y="4761"/>
                  </a:lnTo>
                  <a:lnTo>
                    <a:pt x="842" y="4903"/>
                  </a:lnTo>
                  <a:lnTo>
                    <a:pt x="862" y="5046"/>
                  </a:lnTo>
                  <a:lnTo>
                    <a:pt x="890" y="5185"/>
                  </a:lnTo>
                  <a:close/>
                  <a:moveTo>
                    <a:pt x="758" y="954"/>
                  </a:moveTo>
                  <a:lnTo>
                    <a:pt x="757" y="953"/>
                  </a:lnTo>
                  <a:lnTo>
                    <a:pt x="787" y="962"/>
                  </a:lnTo>
                  <a:lnTo>
                    <a:pt x="843" y="977"/>
                  </a:lnTo>
                  <a:lnTo>
                    <a:pt x="901" y="986"/>
                  </a:lnTo>
                  <a:lnTo>
                    <a:pt x="959" y="993"/>
                  </a:lnTo>
                  <a:lnTo>
                    <a:pt x="1004" y="991"/>
                  </a:lnTo>
                  <a:lnTo>
                    <a:pt x="1050" y="985"/>
                  </a:lnTo>
                  <a:lnTo>
                    <a:pt x="1094" y="971"/>
                  </a:lnTo>
                  <a:lnTo>
                    <a:pt x="1137" y="955"/>
                  </a:lnTo>
                  <a:lnTo>
                    <a:pt x="1182" y="938"/>
                  </a:lnTo>
                  <a:lnTo>
                    <a:pt x="1226" y="920"/>
                  </a:lnTo>
                  <a:lnTo>
                    <a:pt x="1249" y="914"/>
                  </a:lnTo>
                  <a:lnTo>
                    <a:pt x="1270" y="907"/>
                  </a:lnTo>
                  <a:lnTo>
                    <a:pt x="1316" y="896"/>
                  </a:lnTo>
                  <a:lnTo>
                    <a:pt x="1351" y="893"/>
                  </a:lnTo>
                  <a:lnTo>
                    <a:pt x="1387" y="891"/>
                  </a:lnTo>
                  <a:lnTo>
                    <a:pt x="1458" y="892"/>
                  </a:lnTo>
                  <a:lnTo>
                    <a:pt x="1530" y="896"/>
                  </a:lnTo>
                  <a:lnTo>
                    <a:pt x="1601" y="896"/>
                  </a:lnTo>
                  <a:lnTo>
                    <a:pt x="1724" y="892"/>
                  </a:lnTo>
                  <a:lnTo>
                    <a:pt x="1849" y="887"/>
                  </a:lnTo>
                  <a:lnTo>
                    <a:pt x="1974" y="881"/>
                  </a:lnTo>
                  <a:lnTo>
                    <a:pt x="2099" y="879"/>
                  </a:lnTo>
                  <a:lnTo>
                    <a:pt x="2166" y="881"/>
                  </a:lnTo>
                  <a:lnTo>
                    <a:pt x="2235" y="885"/>
                  </a:lnTo>
                  <a:lnTo>
                    <a:pt x="2302" y="892"/>
                  </a:lnTo>
                  <a:lnTo>
                    <a:pt x="2369" y="903"/>
                  </a:lnTo>
                  <a:lnTo>
                    <a:pt x="2434" y="911"/>
                  </a:lnTo>
                  <a:lnTo>
                    <a:pt x="2498" y="922"/>
                  </a:lnTo>
                  <a:lnTo>
                    <a:pt x="2530" y="928"/>
                  </a:lnTo>
                  <a:lnTo>
                    <a:pt x="2560" y="939"/>
                  </a:lnTo>
                  <a:lnTo>
                    <a:pt x="2589" y="951"/>
                  </a:lnTo>
                  <a:lnTo>
                    <a:pt x="2616" y="967"/>
                  </a:lnTo>
                  <a:lnTo>
                    <a:pt x="2635" y="985"/>
                  </a:lnTo>
                  <a:lnTo>
                    <a:pt x="2652" y="1005"/>
                  </a:lnTo>
                  <a:lnTo>
                    <a:pt x="2667" y="1026"/>
                  </a:lnTo>
                  <a:lnTo>
                    <a:pt x="2679" y="1051"/>
                  </a:lnTo>
                  <a:lnTo>
                    <a:pt x="2698" y="1102"/>
                  </a:lnTo>
                  <a:lnTo>
                    <a:pt x="2716" y="1153"/>
                  </a:lnTo>
                  <a:lnTo>
                    <a:pt x="2742" y="1247"/>
                  </a:lnTo>
                  <a:lnTo>
                    <a:pt x="2755" y="1302"/>
                  </a:lnTo>
                  <a:lnTo>
                    <a:pt x="2764" y="1342"/>
                  </a:lnTo>
                  <a:lnTo>
                    <a:pt x="2783" y="1439"/>
                  </a:lnTo>
                  <a:lnTo>
                    <a:pt x="2788" y="1474"/>
                  </a:lnTo>
                  <a:lnTo>
                    <a:pt x="4326" y="2034"/>
                  </a:lnTo>
                  <a:lnTo>
                    <a:pt x="3988" y="2962"/>
                  </a:lnTo>
                  <a:lnTo>
                    <a:pt x="2900" y="2566"/>
                  </a:lnTo>
                  <a:lnTo>
                    <a:pt x="2742" y="2700"/>
                  </a:lnTo>
                  <a:lnTo>
                    <a:pt x="2565" y="2828"/>
                  </a:lnTo>
                  <a:lnTo>
                    <a:pt x="2518" y="2863"/>
                  </a:lnTo>
                  <a:lnTo>
                    <a:pt x="2471" y="2899"/>
                  </a:lnTo>
                  <a:lnTo>
                    <a:pt x="2377" y="2973"/>
                  </a:lnTo>
                  <a:lnTo>
                    <a:pt x="2327" y="3005"/>
                  </a:lnTo>
                  <a:lnTo>
                    <a:pt x="2276" y="3032"/>
                  </a:lnTo>
                  <a:lnTo>
                    <a:pt x="2224" y="3049"/>
                  </a:lnTo>
                  <a:lnTo>
                    <a:pt x="2168" y="3055"/>
                  </a:lnTo>
                  <a:lnTo>
                    <a:pt x="2118" y="3049"/>
                  </a:lnTo>
                  <a:lnTo>
                    <a:pt x="2068" y="3036"/>
                  </a:lnTo>
                  <a:lnTo>
                    <a:pt x="2021" y="3013"/>
                  </a:lnTo>
                  <a:lnTo>
                    <a:pt x="1975" y="2984"/>
                  </a:lnTo>
                  <a:lnTo>
                    <a:pt x="1934" y="2949"/>
                  </a:lnTo>
                  <a:lnTo>
                    <a:pt x="1895" y="2911"/>
                  </a:lnTo>
                  <a:lnTo>
                    <a:pt x="1859" y="2869"/>
                  </a:lnTo>
                  <a:lnTo>
                    <a:pt x="1828" y="2828"/>
                  </a:lnTo>
                  <a:lnTo>
                    <a:pt x="1777" y="2746"/>
                  </a:lnTo>
                  <a:lnTo>
                    <a:pt x="1734" y="2660"/>
                  </a:lnTo>
                  <a:lnTo>
                    <a:pt x="1661" y="2478"/>
                  </a:lnTo>
                  <a:lnTo>
                    <a:pt x="1595" y="2294"/>
                  </a:lnTo>
                  <a:lnTo>
                    <a:pt x="1558" y="2204"/>
                  </a:lnTo>
                  <a:lnTo>
                    <a:pt x="1515" y="2118"/>
                  </a:lnTo>
                  <a:lnTo>
                    <a:pt x="1474" y="2047"/>
                  </a:lnTo>
                  <a:lnTo>
                    <a:pt x="1402" y="1921"/>
                  </a:lnTo>
                  <a:lnTo>
                    <a:pt x="1281" y="1730"/>
                  </a:lnTo>
                  <a:lnTo>
                    <a:pt x="1157" y="1541"/>
                  </a:lnTo>
                  <a:lnTo>
                    <a:pt x="1032" y="1351"/>
                  </a:lnTo>
                  <a:lnTo>
                    <a:pt x="902" y="1147"/>
                  </a:lnTo>
                  <a:lnTo>
                    <a:pt x="834" y="1048"/>
                  </a:lnTo>
                  <a:lnTo>
                    <a:pt x="758" y="954"/>
                  </a:lnTo>
                  <a:close/>
                  <a:moveTo>
                    <a:pt x="362" y="1659"/>
                  </a:moveTo>
                  <a:lnTo>
                    <a:pt x="318" y="1668"/>
                  </a:lnTo>
                  <a:lnTo>
                    <a:pt x="294" y="1673"/>
                  </a:lnTo>
                  <a:lnTo>
                    <a:pt x="271" y="1674"/>
                  </a:lnTo>
                  <a:lnTo>
                    <a:pt x="247" y="1674"/>
                  </a:lnTo>
                  <a:lnTo>
                    <a:pt x="225" y="1673"/>
                  </a:lnTo>
                  <a:lnTo>
                    <a:pt x="202" y="1667"/>
                  </a:lnTo>
                  <a:lnTo>
                    <a:pt x="182" y="1659"/>
                  </a:lnTo>
                  <a:lnTo>
                    <a:pt x="169" y="1650"/>
                  </a:lnTo>
                  <a:lnTo>
                    <a:pt x="159" y="1639"/>
                  </a:lnTo>
                  <a:lnTo>
                    <a:pt x="153" y="1626"/>
                  </a:lnTo>
                  <a:lnTo>
                    <a:pt x="146" y="1609"/>
                  </a:lnTo>
                  <a:lnTo>
                    <a:pt x="138" y="1576"/>
                  </a:lnTo>
                  <a:lnTo>
                    <a:pt x="132" y="1544"/>
                  </a:lnTo>
                  <a:lnTo>
                    <a:pt x="103" y="1423"/>
                  </a:lnTo>
                  <a:lnTo>
                    <a:pt x="88" y="1361"/>
                  </a:lnTo>
                  <a:lnTo>
                    <a:pt x="73" y="1299"/>
                  </a:lnTo>
                  <a:lnTo>
                    <a:pt x="61" y="1239"/>
                  </a:lnTo>
                  <a:lnTo>
                    <a:pt x="55" y="1177"/>
                  </a:lnTo>
                  <a:lnTo>
                    <a:pt x="53" y="1147"/>
                  </a:lnTo>
                  <a:lnTo>
                    <a:pt x="55" y="1116"/>
                  </a:lnTo>
                  <a:lnTo>
                    <a:pt x="57" y="1086"/>
                  </a:lnTo>
                  <a:lnTo>
                    <a:pt x="61" y="1056"/>
                  </a:lnTo>
                  <a:lnTo>
                    <a:pt x="73" y="1013"/>
                  </a:lnTo>
                  <a:lnTo>
                    <a:pt x="90" y="971"/>
                  </a:lnTo>
                  <a:lnTo>
                    <a:pt x="112" y="931"/>
                  </a:lnTo>
                  <a:lnTo>
                    <a:pt x="138" y="893"/>
                  </a:lnTo>
                  <a:lnTo>
                    <a:pt x="169" y="858"/>
                  </a:lnTo>
                  <a:lnTo>
                    <a:pt x="204" y="829"/>
                  </a:lnTo>
                  <a:lnTo>
                    <a:pt x="221" y="817"/>
                  </a:lnTo>
                  <a:lnTo>
                    <a:pt x="240" y="805"/>
                  </a:lnTo>
                  <a:lnTo>
                    <a:pt x="260" y="795"/>
                  </a:lnTo>
                  <a:lnTo>
                    <a:pt x="280" y="787"/>
                  </a:lnTo>
                  <a:lnTo>
                    <a:pt x="298" y="783"/>
                  </a:lnTo>
                  <a:lnTo>
                    <a:pt x="317" y="781"/>
                  </a:lnTo>
                  <a:lnTo>
                    <a:pt x="334" y="779"/>
                  </a:lnTo>
                  <a:lnTo>
                    <a:pt x="353" y="781"/>
                  </a:lnTo>
                  <a:lnTo>
                    <a:pt x="372" y="783"/>
                  </a:lnTo>
                  <a:lnTo>
                    <a:pt x="390" y="787"/>
                  </a:lnTo>
                  <a:lnTo>
                    <a:pt x="427" y="801"/>
                  </a:lnTo>
                  <a:lnTo>
                    <a:pt x="463" y="818"/>
                  </a:lnTo>
                  <a:lnTo>
                    <a:pt x="498" y="840"/>
                  </a:lnTo>
                  <a:lnTo>
                    <a:pt x="530" y="863"/>
                  </a:lnTo>
                  <a:lnTo>
                    <a:pt x="560" y="887"/>
                  </a:lnTo>
                  <a:lnTo>
                    <a:pt x="597" y="922"/>
                  </a:lnTo>
                  <a:lnTo>
                    <a:pt x="631" y="961"/>
                  </a:lnTo>
                  <a:lnTo>
                    <a:pt x="662" y="1004"/>
                  </a:lnTo>
                  <a:lnTo>
                    <a:pt x="690" y="1047"/>
                  </a:lnTo>
                  <a:lnTo>
                    <a:pt x="742" y="1138"/>
                  </a:lnTo>
                  <a:lnTo>
                    <a:pt x="789" y="1232"/>
                  </a:lnTo>
                  <a:lnTo>
                    <a:pt x="803" y="1255"/>
                  </a:lnTo>
                  <a:lnTo>
                    <a:pt x="818" y="1280"/>
                  </a:lnTo>
                  <a:lnTo>
                    <a:pt x="832" y="1307"/>
                  </a:lnTo>
                  <a:lnTo>
                    <a:pt x="844" y="1334"/>
                  </a:lnTo>
                  <a:lnTo>
                    <a:pt x="852" y="1361"/>
                  </a:lnTo>
                  <a:lnTo>
                    <a:pt x="855" y="1374"/>
                  </a:lnTo>
                  <a:lnTo>
                    <a:pt x="857" y="1386"/>
                  </a:lnTo>
                  <a:lnTo>
                    <a:pt x="855" y="1397"/>
                  </a:lnTo>
                  <a:lnTo>
                    <a:pt x="852" y="1409"/>
                  </a:lnTo>
                  <a:lnTo>
                    <a:pt x="847" y="1419"/>
                  </a:lnTo>
                  <a:lnTo>
                    <a:pt x="839" y="1428"/>
                  </a:lnTo>
                  <a:lnTo>
                    <a:pt x="815" y="1451"/>
                  </a:lnTo>
                  <a:lnTo>
                    <a:pt x="789" y="1472"/>
                  </a:lnTo>
                  <a:lnTo>
                    <a:pt x="736" y="1510"/>
                  </a:lnTo>
                  <a:lnTo>
                    <a:pt x="678" y="1542"/>
                  </a:lnTo>
                  <a:lnTo>
                    <a:pt x="617" y="1569"/>
                  </a:lnTo>
                  <a:lnTo>
                    <a:pt x="554" y="1595"/>
                  </a:lnTo>
                  <a:lnTo>
                    <a:pt x="490" y="1617"/>
                  </a:lnTo>
                  <a:lnTo>
                    <a:pt x="427" y="1638"/>
                  </a:lnTo>
                  <a:lnTo>
                    <a:pt x="362" y="1659"/>
                  </a:lnTo>
                  <a:close/>
                  <a:moveTo>
                    <a:pt x="452" y="790"/>
                  </a:moveTo>
                  <a:lnTo>
                    <a:pt x="428" y="770"/>
                  </a:lnTo>
                  <a:lnTo>
                    <a:pt x="526" y="838"/>
                  </a:lnTo>
                  <a:lnTo>
                    <a:pt x="630" y="901"/>
                  </a:lnTo>
                  <a:lnTo>
                    <a:pt x="623" y="897"/>
                  </a:lnTo>
                  <a:lnTo>
                    <a:pt x="570" y="871"/>
                  </a:lnTo>
                  <a:lnTo>
                    <a:pt x="521" y="840"/>
                  </a:lnTo>
                  <a:lnTo>
                    <a:pt x="486" y="817"/>
                  </a:lnTo>
                  <a:lnTo>
                    <a:pt x="452" y="790"/>
                  </a:lnTo>
                  <a:close/>
                  <a:moveTo>
                    <a:pt x="677" y="922"/>
                  </a:moveTo>
                  <a:lnTo>
                    <a:pt x="658" y="914"/>
                  </a:lnTo>
                  <a:lnTo>
                    <a:pt x="670" y="919"/>
                  </a:lnTo>
                  <a:lnTo>
                    <a:pt x="703" y="926"/>
                  </a:lnTo>
                  <a:lnTo>
                    <a:pt x="734" y="935"/>
                  </a:lnTo>
                  <a:lnTo>
                    <a:pt x="757" y="953"/>
                  </a:lnTo>
                  <a:lnTo>
                    <a:pt x="730" y="943"/>
                  </a:lnTo>
                  <a:lnTo>
                    <a:pt x="677" y="922"/>
                  </a:lnTo>
                  <a:close/>
                  <a:moveTo>
                    <a:pt x="361" y="697"/>
                  </a:moveTo>
                  <a:lnTo>
                    <a:pt x="361" y="697"/>
                  </a:lnTo>
                  <a:lnTo>
                    <a:pt x="369" y="701"/>
                  </a:lnTo>
                  <a:lnTo>
                    <a:pt x="385" y="719"/>
                  </a:lnTo>
                  <a:lnTo>
                    <a:pt x="398" y="742"/>
                  </a:lnTo>
                  <a:lnTo>
                    <a:pt x="388" y="731"/>
                  </a:lnTo>
                  <a:lnTo>
                    <a:pt x="361" y="697"/>
                  </a:lnTo>
                  <a:close/>
                  <a:moveTo>
                    <a:pt x="398" y="743"/>
                  </a:moveTo>
                  <a:lnTo>
                    <a:pt x="398" y="742"/>
                  </a:lnTo>
                  <a:lnTo>
                    <a:pt x="419" y="762"/>
                  </a:lnTo>
                  <a:lnTo>
                    <a:pt x="428" y="770"/>
                  </a:lnTo>
                  <a:lnTo>
                    <a:pt x="416" y="762"/>
                  </a:lnTo>
                  <a:lnTo>
                    <a:pt x="398" y="743"/>
                  </a:lnTo>
                  <a:close/>
                  <a:moveTo>
                    <a:pt x="640" y="907"/>
                  </a:moveTo>
                  <a:lnTo>
                    <a:pt x="630" y="901"/>
                  </a:lnTo>
                  <a:lnTo>
                    <a:pt x="658" y="914"/>
                  </a:lnTo>
                  <a:lnTo>
                    <a:pt x="640" y="9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6421C42-A799-3B46-17D7-00E37796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1489075"/>
              <a:ext cx="436563" cy="414338"/>
            </a:xfrm>
            <a:custGeom>
              <a:avLst/>
              <a:gdLst>
                <a:gd name="T0" fmla="*/ 380 w 549"/>
                <a:gd name="T1" fmla="*/ 110 h 523"/>
                <a:gd name="T2" fmla="*/ 272 w 549"/>
                <a:gd name="T3" fmla="*/ 192 h 523"/>
                <a:gd name="T4" fmla="*/ 174 w 549"/>
                <a:gd name="T5" fmla="*/ 281 h 523"/>
                <a:gd name="T6" fmla="*/ 87 w 549"/>
                <a:gd name="T7" fmla="*/ 378 h 523"/>
                <a:gd name="T8" fmla="*/ 13 w 549"/>
                <a:gd name="T9" fmla="*/ 486 h 523"/>
                <a:gd name="T10" fmla="*/ 2 w 549"/>
                <a:gd name="T11" fmla="*/ 509 h 523"/>
                <a:gd name="T12" fmla="*/ 0 w 549"/>
                <a:gd name="T13" fmla="*/ 523 h 523"/>
                <a:gd name="T14" fmla="*/ 121 w 549"/>
                <a:gd name="T15" fmla="*/ 413 h 523"/>
                <a:gd name="T16" fmla="*/ 264 w 549"/>
                <a:gd name="T17" fmla="*/ 285 h 523"/>
                <a:gd name="T18" fmla="*/ 327 w 549"/>
                <a:gd name="T19" fmla="*/ 237 h 523"/>
                <a:gd name="T20" fmla="*/ 395 w 549"/>
                <a:gd name="T21" fmla="*/ 191 h 523"/>
                <a:gd name="T22" fmla="*/ 458 w 549"/>
                <a:gd name="T23" fmla="*/ 143 h 523"/>
                <a:gd name="T24" fmla="*/ 486 w 549"/>
                <a:gd name="T25" fmla="*/ 116 h 523"/>
                <a:gd name="T26" fmla="*/ 511 w 549"/>
                <a:gd name="T27" fmla="*/ 86 h 523"/>
                <a:gd name="T28" fmla="*/ 534 w 549"/>
                <a:gd name="T29" fmla="*/ 47 h 523"/>
                <a:gd name="T30" fmla="*/ 549 w 549"/>
                <a:gd name="T31" fmla="*/ 2 h 523"/>
                <a:gd name="T32" fmla="*/ 549 w 549"/>
                <a:gd name="T33" fmla="*/ 0 h 523"/>
                <a:gd name="T34" fmla="*/ 491 w 549"/>
                <a:gd name="T35" fmla="*/ 35 h 523"/>
                <a:gd name="T36" fmla="*/ 380 w 549"/>
                <a:gd name="T37" fmla="*/ 11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523">
                  <a:moveTo>
                    <a:pt x="380" y="110"/>
                  </a:moveTo>
                  <a:lnTo>
                    <a:pt x="272" y="192"/>
                  </a:lnTo>
                  <a:lnTo>
                    <a:pt x="174" y="281"/>
                  </a:lnTo>
                  <a:lnTo>
                    <a:pt x="87" y="378"/>
                  </a:lnTo>
                  <a:lnTo>
                    <a:pt x="13" y="486"/>
                  </a:lnTo>
                  <a:lnTo>
                    <a:pt x="2" y="509"/>
                  </a:lnTo>
                  <a:lnTo>
                    <a:pt x="0" y="523"/>
                  </a:lnTo>
                  <a:lnTo>
                    <a:pt x="121" y="413"/>
                  </a:lnTo>
                  <a:lnTo>
                    <a:pt x="264" y="285"/>
                  </a:lnTo>
                  <a:lnTo>
                    <a:pt x="327" y="237"/>
                  </a:lnTo>
                  <a:lnTo>
                    <a:pt x="395" y="191"/>
                  </a:lnTo>
                  <a:lnTo>
                    <a:pt x="458" y="143"/>
                  </a:lnTo>
                  <a:lnTo>
                    <a:pt x="486" y="116"/>
                  </a:lnTo>
                  <a:lnTo>
                    <a:pt x="511" y="86"/>
                  </a:lnTo>
                  <a:lnTo>
                    <a:pt x="534" y="47"/>
                  </a:lnTo>
                  <a:lnTo>
                    <a:pt x="549" y="2"/>
                  </a:lnTo>
                  <a:lnTo>
                    <a:pt x="549" y="0"/>
                  </a:lnTo>
                  <a:lnTo>
                    <a:pt x="491" y="35"/>
                  </a:lnTo>
                  <a:lnTo>
                    <a:pt x="380" y="1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42E2E5E-612E-8A66-6681-44F26EB5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728663"/>
              <a:ext cx="911225" cy="1522413"/>
            </a:xfrm>
            <a:custGeom>
              <a:avLst/>
              <a:gdLst>
                <a:gd name="T0" fmla="*/ 212 w 1148"/>
                <a:gd name="T1" fmla="*/ 94 h 1917"/>
                <a:gd name="T2" fmla="*/ 166 w 1148"/>
                <a:gd name="T3" fmla="*/ 63 h 1917"/>
                <a:gd name="T4" fmla="*/ 118 w 1148"/>
                <a:gd name="T5" fmla="*/ 37 h 1917"/>
                <a:gd name="T6" fmla="*/ 67 w 1148"/>
                <a:gd name="T7" fmla="*/ 17 h 1917"/>
                <a:gd name="T8" fmla="*/ 14 w 1148"/>
                <a:gd name="T9" fmla="*/ 2 h 1917"/>
                <a:gd name="T10" fmla="*/ 0 w 1148"/>
                <a:gd name="T11" fmla="*/ 0 h 1917"/>
                <a:gd name="T12" fmla="*/ 32 w 1148"/>
                <a:gd name="T13" fmla="*/ 63 h 1917"/>
                <a:gd name="T14" fmla="*/ 114 w 1148"/>
                <a:gd name="T15" fmla="*/ 230 h 1917"/>
                <a:gd name="T16" fmla="*/ 196 w 1148"/>
                <a:gd name="T17" fmla="*/ 396 h 1917"/>
                <a:gd name="T18" fmla="*/ 279 w 1148"/>
                <a:gd name="T19" fmla="*/ 561 h 1917"/>
                <a:gd name="T20" fmla="*/ 366 w 1148"/>
                <a:gd name="T21" fmla="*/ 725 h 1917"/>
                <a:gd name="T22" fmla="*/ 411 w 1148"/>
                <a:gd name="T23" fmla="*/ 806 h 1917"/>
                <a:gd name="T24" fmla="*/ 458 w 1148"/>
                <a:gd name="T25" fmla="*/ 886 h 1917"/>
                <a:gd name="T26" fmla="*/ 540 w 1148"/>
                <a:gd name="T27" fmla="*/ 1021 h 1917"/>
                <a:gd name="T28" fmla="*/ 624 w 1148"/>
                <a:gd name="T29" fmla="*/ 1154 h 1917"/>
                <a:gd name="T30" fmla="*/ 713 w 1148"/>
                <a:gd name="T31" fmla="*/ 1285 h 1917"/>
                <a:gd name="T32" fmla="*/ 802 w 1148"/>
                <a:gd name="T33" fmla="*/ 1416 h 1917"/>
                <a:gd name="T34" fmla="*/ 892 w 1148"/>
                <a:gd name="T35" fmla="*/ 1545 h 1917"/>
                <a:gd name="T36" fmla="*/ 982 w 1148"/>
                <a:gd name="T37" fmla="*/ 1675 h 1917"/>
                <a:gd name="T38" fmla="*/ 1072 w 1148"/>
                <a:gd name="T39" fmla="*/ 1805 h 1917"/>
                <a:gd name="T40" fmla="*/ 1148 w 1148"/>
                <a:gd name="T41" fmla="*/ 1917 h 1917"/>
                <a:gd name="T42" fmla="*/ 1148 w 1148"/>
                <a:gd name="T43" fmla="*/ 1914 h 1917"/>
                <a:gd name="T44" fmla="*/ 1147 w 1148"/>
                <a:gd name="T45" fmla="*/ 1876 h 1917"/>
                <a:gd name="T46" fmla="*/ 1140 w 1148"/>
                <a:gd name="T47" fmla="*/ 1769 h 1917"/>
                <a:gd name="T48" fmla="*/ 1132 w 1148"/>
                <a:gd name="T49" fmla="*/ 1722 h 1917"/>
                <a:gd name="T50" fmla="*/ 1089 w 1148"/>
                <a:gd name="T51" fmla="*/ 1667 h 1917"/>
                <a:gd name="T52" fmla="*/ 1023 w 1148"/>
                <a:gd name="T53" fmla="*/ 1575 h 1917"/>
                <a:gd name="T54" fmla="*/ 904 w 1148"/>
                <a:gd name="T55" fmla="*/ 1385 h 1917"/>
                <a:gd name="T56" fmla="*/ 713 w 1148"/>
                <a:gd name="T57" fmla="*/ 1062 h 1917"/>
                <a:gd name="T58" fmla="*/ 622 w 1148"/>
                <a:gd name="T59" fmla="*/ 898 h 1917"/>
                <a:gd name="T60" fmla="*/ 534 w 1148"/>
                <a:gd name="T61" fmla="*/ 732 h 1917"/>
                <a:gd name="T62" fmla="*/ 475 w 1148"/>
                <a:gd name="T63" fmla="*/ 588 h 1917"/>
                <a:gd name="T64" fmla="*/ 427 w 1148"/>
                <a:gd name="T65" fmla="*/ 439 h 1917"/>
                <a:gd name="T66" fmla="*/ 401 w 1148"/>
                <a:gd name="T67" fmla="*/ 365 h 1917"/>
                <a:gd name="T68" fmla="*/ 370 w 1148"/>
                <a:gd name="T69" fmla="*/ 295 h 1917"/>
                <a:gd name="T70" fmla="*/ 334 w 1148"/>
                <a:gd name="T71" fmla="*/ 228 h 1917"/>
                <a:gd name="T72" fmla="*/ 290 w 1148"/>
                <a:gd name="T73" fmla="*/ 166 h 1917"/>
                <a:gd name="T74" fmla="*/ 212 w 1148"/>
                <a:gd name="T75" fmla="*/ 94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8" h="1917">
                  <a:moveTo>
                    <a:pt x="212" y="94"/>
                  </a:moveTo>
                  <a:lnTo>
                    <a:pt x="166" y="63"/>
                  </a:lnTo>
                  <a:lnTo>
                    <a:pt x="118" y="37"/>
                  </a:lnTo>
                  <a:lnTo>
                    <a:pt x="67" y="17"/>
                  </a:lnTo>
                  <a:lnTo>
                    <a:pt x="14" y="2"/>
                  </a:lnTo>
                  <a:lnTo>
                    <a:pt x="0" y="0"/>
                  </a:lnTo>
                  <a:lnTo>
                    <a:pt x="32" y="63"/>
                  </a:lnTo>
                  <a:lnTo>
                    <a:pt x="114" y="230"/>
                  </a:lnTo>
                  <a:lnTo>
                    <a:pt x="196" y="396"/>
                  </a:lnTo>
                  <a:lnTo>
                    <a:pt x="279" y="561"/>
                  </a:lnTo>
                  <a:lnTo>
                    <a:pt x="366" y="725"/>
                  </a:lnTo>
                  <a:lnTo>
                    <a:pt x="411" y="806"/>
                  </a:lnTo>
                  <a:lnTo>
                    <a:pt x="458" y="886"/>
                  </a:lnTo>
                  <a:lnTo>
                    <a:pt x="540" y="1021"/>
                  </a:lnTo>
                  <a:lnTo>
                    <a:pt x="624" y="1154"/>
                  </a:lnTo>
                  <a:lnTo>
                    <a:pt x="713" y="1285"/>
                  </a:lnTo>
                  <a:lnTo>
                    <a:pt x="802" y="1416"/>
                  </a:lnTo>
                  <a:lnTo>
                    <a:pt x="892" y="1545"/>
                  </a:lnTo>
                  <a:lnTo>
                    <a:pt x="982" y="1675"/>
                  </a:lnTo>
                  <a:lnTo>
                    <a:pt x="1072" y="1805"/>
                  </a:lnTo>
                  <a:lnTo>
                    <a:pt x="1148" y="1917"/>
                  </a:lnTo>
                  <a:lnTo>
                    <a:pt x="1148" y="1914"/>
                  </a:lnTo>
                  <a:lnTo>
                    <a:pt x="1147" y="1876"/>
                  </a:lnTo>
                  <a:lnTo>
                    <a:pt x="1140" y="1769"/>
                  </a:lnTo>
                  <a:lnTo>
                    <a:pt x="1132" y="1722"/>
                  </a:lnTo>
                  <a:lnTo>
                    <a:pt x="1089" y="1667"/>
                  </a:lnTo>
                  <a:lnTo>
                    <a:pt x="1023" y="1575"/>
                  </a:lnTo>
                  <a:lnTo>
                    <a:pt x="904" y="1385"/>
                  </a:lnTo>
                  <a:lnTo>
                    <a:pt x="713" y="1062"/>
                  </a:lnTo>
                  <a:lnTo>
                    <a:pt x="622" y="898"/>
                  </a:lnTo>
                  <a:lnTo>
                    <a:pt x="534" y="732"/>
                  </a:lnTo>
                  <a:lnTo>
                    <a:pt x="475" y="588"/>
                  </a:lnTo>
                  <a:lnTo>
                    <a:pt x="427" y="439"/>
                  </a:lnTo>
                  <a:lnTo>
                    <a:pt x="401" y="365"/>
                  </a:lnTo>
                  <a:lnTo>
                    <a:pt x="370" y="295"/>
                  </a:lnTo>
                  <a:lnTo>
                    <a:pt x="334" y="228"/>
                  </a:lnTo>
                  <a:lnTo>
                    <a:pt x="290" y="166"/>
                  </a:lnTo>
                  <a:lnTo>
                    <a:pt x="212" y="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C674BA7-5E65-AD28-A221-58D1D40F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890588"/>
              <a:ext cx="1195388" cy="344488"/>
            </a:xfrm>
            <a:custGeom>
              <a:avLst/>
              <a:gdLst>
                <a:gd name="T0" fmla="*/ 0 w 1506"/>
                <a:gd name="T1" fmla="*/ 35 h 435"/>
                <a:gd name="T2" fmla="*/ 1101 w 1506"/>
                <a:gd name="T3" fmla="*/ 435 h 435"/>
                <a:gd name="T4" fmla="*/ 1164 w 1506"/>
                <a:gd name="T5" fmla="*/ 415 h 435"/>
                <a:gd name="T6" fmla="*/ 1254 w 1506"/>
                <a:gd name="T7" fmla="*/ 391 h 435"/>
                <a:gd name="T8" fmla="*/ 1346 w 1506"/>
                <a:gd name="T9" fmla="*/ 376 h 435"/>
                <a:gd name="T10" fmla="*/ 1391 w 1506"/>
                <a:gd name="T11" fmla="*/ 374 h 435"/>
                <a:gd name="T12" fmla="*/ 1437 w 1506"/>
                <a:gd name="T13" fmla="*/ 378 h 435"/>
                <a:gd name="T14" fmla="*/ 1457 w 1506"/>
                <a:gd name="T15" fmla="*/ 384 h 435"/>
                <a:gd name="T16" fmla="*/ 1476 w 1506"/>
                <a:gd name="T17" fmla="*/ 395 h 435"/>
                <a:gd name="T18" fmla="*/ 1506 w 1506"/>
                <a:gd name="T19" fmla="*/ 423 h 435"/>
                <a:gd name="T20" fmla="*/ 1493 w 1506"/>
                <a:gd name="T21" fmla="*/ 368 h 435"/>
                <a:gd name="T22" fmla="*/ 1467 w 1506"/>
                <a:gd name="T23" fmla="*/ 274 h 435"/>
                <a:gd name="T24" fmla="*/ 1449 w 1506"/>
                <a:gd name="T25" fmla="*/ 223 h 435"/>
                <a:gd name="T26" fmla="*/ 1430 w 1506"/>
                <a:gd name="T27" fmla="*/ 172 h 435"/>
                <a:gd name="T28" fmla="*/ 1418 w 1506"/>
                <a:gd name="T29" fmla="*/ 147 h 435"/>
                <a:gd name="T30" fmla="*/ 1403 w 1506"/>
                <a:gd name="T31" fmla="*/ 126 h 435"/>
                <a:gd name="T32" fmla="*/ 1386 w 1506"/>
                <a:gd name="T33" fmla="*/ 106 h 435"/>
                <a:gd name="T34" fmla="*/ 1367 w 1506"/>
                <a:gd name="T35" fmla="*/ 88 h 435"/>
                <a:gd name="T36" fmla="*/ 1340 w 1506"/>
                <a:gd name="T37" fmla="*/ 72 h 435"/>
                <a:gd name="T38" fmla="*/ 1311 w 1506"/>
                <a:gd name="T39" fmla="*/ 60 h 435"/>
                <a:gd name="T40" fmla="*/ 1281 w 1506"/>
                <a:gd name="T41" fmla="*/ 49 h 435"/>
                <a:gd name="T42" fmla="*/ 1249 w 1506"/>
                <a:gd name="T43" fmla="*/ 43 h 435"/>
                <a:gd name="T44" fmla="*/ 1185 w 1506"/>
                <a:gd name="T45" fmla="*/ 32 h 435"/>
                <a:gd name="T46" fmla="*/ 1120 w 1506"/>
                <a:gd name="T47" fmla="*/ 24 h 435"/>
                <a:gd name="T48" fmla="*/ 1053 w 1506"/>
                <a:gd name="T49" fmla="*/ 13 h 435"/>
                <a:gd name="T50" fmla="*/ 986 w 1506"/>
                <a:gd name="T51" fmla="*/ 6 h 435"/>
                <a:gd name="T52" fmla="*/ 917 w 1506"/>
                <a:gd name="T53" fmla="*/ 2 h 435"/>
                <a:gd name="T54" fmla="*/ 850 w 1506"/>
                <a:gd name="T55" fmla="*/ 0 h 435"/>
                <a:gd name="T56" fmla="*/ 725 w 1506"/>
                <a:gd name="T57" fmla="*/ 2 h 435"/>
                <a:gd name="T58" fmla="*/ 600 w 1506"/>
                <a:gd name="T59" fmla="*/ 8 h 435"/>
                <a:gd name="T60" fmla="*/ 475 w 1506"/>
                <a:gd name="T61" fmla="*/ 13 h 435"/>
                <a:gd name="T62" fmla="*/ 352 w 1506"/>
                <a:gd name="T63" fmla="*/ 17 h 435"/>
                <a:gd name="T64" fmla="*/ 281 w 1506"/>
                <a:gd name="T65" fmla="*/ 17 h 435"/>
                <a:gd name="T66" fmla="*/ 209 w 1506"/>
                <a:gd name="T67" fmla="*/ 13 h 435"/>
                <a:gd name="T68" fmla="*/ 138 w 1506"/>
                <a:gd name="T69" fmla="*/ 12 h 435"/>
                <a:gd name="T70" fmla="*/ 102 w 1506"/>
                <a:gd name="T71" fmla="*/ 14 h 435"/>
                <a:gd name="T72" fmla="*/ 67 w 1506"/>
                <a:gd name="T73" fmla="*/ 17 h 435"/>
                <a:gd name="T74" fmla="*/ 21 w 1506"/>
                <a:gd name="T75" fmla="*/ 28 h 435"/>
                <a:gd name="T76" fmla="*/ 0 w 1506"/>
                <a:gd name="T77" fmla="*/ 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6" h="435">
                  <a:moveTo>
                    <a:pt x="0" y="35"/>
                  </a:moveTo>
                  <a:lnTo>
                    <a:pt x="1101" y="435"/>
                  </a:lnTo>
                  <a:lnTo>
                    <a:pt x="1164" y="415"/>
                  </a:lnTo>
                  <a:lnTo>
                    <a:pt x="1254" y="391"/>
                  </a:lnTo>
                  <a:lnTo>
                    <a:pt x="1346" y="376"/>
                  </a:lnTo>
                  <a:lnTo>
                    <a:pt x="1391" y="374"/>
                  </a:lnTo>
                  <a:lnTo>
                    <a:pt x="1437" y="378"/>
                  </a:lnTo>
                  <a:lnTo>
                    <a:pt x="1457" y="384"/>
                  </a:lnTo>
                  <a:lnTo>
                    <a:pt x="1476" y="395"/>
                  </a:lnTo>
                  <a:lnTo>
                    <a:pt x="1506" y="423"/>
                  </a:lnTo>
                  <a:lnTo>
                    <a:pt x="1493" y="368"/>
                  </a:lnTo>
                  <a:lnTo>
                    <a:pt x="1467" y="274"/>
                  </a:lnTo>
                  <a:lnTo>
                    <a:pt x="1449" y="223"/>
                  </a:lnTo>
                  <a:lnTo>
                    <a:pt x="1430" y="172"/>
                  </a:lnTo>
                  <a:lnTo>
                    <a:pt x="1418" y="147"/>
                  </a:lnTo>
                  <a:lnTo>
                    <a:pt x="1403" y="126"/>
                  </a:lnTo>
                  <a:lnTo>
                    <a:pt x="1386" y="106"/>
                  </a:lnTo>
                  <a:lnTo>
                    <a:pt x="1367" y="88"/>
                  </a:lnTo>
                  <a:lnTo>
                    <a:pt x="1340" y="72"/>
                  </a:lnTo>
                  <a:lnTo>
                    <a:pt x="1311" y="60"/>
                  </a:lnTo>
                  <a:lnTo>
                    <a:pt x="1281" y="49"/>
                  </a:lnTo>
                  <a:lnTo>
                    <a:pt x="1249" y="43"/>
                  </a:lnTo>
                  <a:lnTo>
                    <a:pt x="1185" y="32"/>
                  </a:lnTo>
                  <a:lnTo>
                    <a:pt x="1120" y="24"/>
                  </a:lnTo>
                  <a:lnTo>
                    <a:pt x="1053" y="13"/>
                  </a:lnTo>
                  <a:lnTo>
                    <a:pt x="986" y="6"/>
                  </a:lnTo>
                  <a:lnTo>
                    <a:pt x="917" y="2"/>
                  </a:lnTo>
                  <a:lnTo>
                    <a:pt x="850" y="0"/>
                  </a:lnTo>
                  <a:lnTo>
                    <a:pt x="725" y="2"/>
                  </a:lnTo>
                  <a:lnTo>
                    <a:pt x="600" y="8"/>
                  </a:lnTo>
                  <a:lnTo>
                    <a:pt x="475" y="13"/>
                  </a:lnTo>
                  <a:lnTo>
                    <a:pt x="352" y="17"/>
                  </a:lnTo>
                  <a:lnTo>
                    <a:pt x="281" y="17"/>
                  </a:lnTo>
                  <a:lnTo>
                    <a:pt x="209" y="13"/>
                  </a:lnTo>
                  <a:lnTo>
                    <a:pt x="138" y="12"/>
                  </a:lnTo>
                  <a:lnTo>
                    <a:pt x="102" y="14"/>
                  </a:lnTo>
                  <a:lnTo>
                    <a:pt x="67" y="17"/>
                  </a:lnTo>
                  <a:lnTo>
                    <a:pt x="21" y="28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4E28FE19-B03C-1961-66A8-E559A8DF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1365250"/>
              <a:ext cx="890588" cy="828675"/>
            </a:xfrm>
            <a:custGeom>
              <a:avLst/>
              <a:gdLst>
                <a:gd name="T0" fmla="*/ 606 w 1123"/>
                <a:gd name="T1" fmla="*/ 1015 h 1044"/>
                <a:gd name="T2" fmla="*/ 727 w 1123"/>
                <a:gd name="T3" fmla="*/ 982 h 1044"/>
                <a:gd name="T4" fmla="*/ 835 w 1123"/>
                <a:gd name="T5" fmla="*/ 946 h 1044"/>
                <a:gd name="T6" fmla="*/ 940 w 1123"/>
                <a:gd name="T7" fmla="*/ 896 h 1044"/>
                <a:gd name="T8" fmla="*/ 1038 w 1123"/>
                <a:gd name="T9" fmla="*/ 836 h 1044"/>
                <a:gd name="T10" fmla="*/ 1123 w 1123"/>
                <a:gd name="T11" fmla="*/ 771 h 1044"/>
                <a:gd name="T12" fmla="*/ 1081 w 1123"/>
                <a:gd name="T13" fmla="*/ 629 h 1044"/>
                <a:gd name="T14" fmla="*/ 1009 w 1123"/>
                <a:gd name="T15" fmla="*/ 390 h 1044"/>
                <a:gd name="T16" fmla="*/ 943 w 1123"/>
                <a:gd name="T17" fmla="*/ 148 h 1044"/>
                <a:gd name="T18" fmla="*/ 919 w 1123"/>
                <a:gd name="T19" fmla="*/ 37 h 1044"/>
                <a:gd name="T20" fmla="*/ 818 w 1123"/>
                <a:gd name="T21" fmla="*/ 0 h 1044"/>
                <a:gd name="T22" fmla="*/ 610 w 1123"/>
                <a:gd name="T23" fmla="*/ 121 h 1044"/>
                <a:gd name="T24" fmla="*/ 552 w 1123"/>
                <a:gd name="T25" fmla="*/ 156 h 1044"/>
                <a:gd name="T26" fmla="*/ 552 w 1123"/>
                <a:gd name="T27" fmla="*/ 158 h 1044"/>
                <a:gd name="T28" fmla="*/ 537 w 1123"/>
                <a:gd name="T29" fmla="*/ 203 h 1044"/>
                <a:gd name="T30" fmla="*/ 514 w 1123"/>
                <a:gd name="T31" fmla="*/ 242 h 1044"/>
                <a:gd name="T32" fmla="*/ 489 w 1123"/>
                <a:gd name="T33" fmla="*/ 272 h 1044"/>
                <a:gd name="T34" fmla="*/ 461 w 1123"/>
                <a:gd name="T35" fmla="*/ 299 h 1044"/>
                <a:gd name="T36" fmla="*/ 398 w 1123"/>
                <a:gd name="T37" fmla="*/ 347 h 1044"/>
                <a:gd name="T38" fmla="*/ 330 w 1123"/>
                <a:gd name="T39" fmla="*/ 393 h 1044"/>
                <a:gd name="T40" fmla="*/ 267 w 1123"/>
                <a:gd name="T41" fmla="*/ 441 h 1044"/>
                <a:gd name="T42" fmla="*/ 124 w 1123"/>
                <a:gd name="T43" fmla="*/ 569 h 1044"/>
                <a:gd name="T44" fmla="*/ 3 w 1123"/>
                <a:gd name="T45" fmla="*/ 679 h 1044"/>
                <a:gd name="T46" fmla="*/ 0 w 1123"/>
                <a:gd name="T47" fmla="*/ 691 h 1044"/>
                <a:gd name="T48" fmla="*/ 3 w 1123"/>
                <a:gd name="T49" fmla="*/ 743 h 1044"/>
                <a:gd name="T50" fmla="*/ 21 w 1123"/>
                <a:gd name="T51" fmla="*/ 797 h 1044"/>
                <a:gd name="T52" fmla="*/ 54 w 1123"/>
                <a:gd name="T53" fmla="*/ 849 h 1044"/>
                <a:gd name="T54" fmla="*/ 95 w 1123"/>
                <a:gd name="T55" fmla="*/ 899 h 1044"/>
                <a:gd name="T56" fmla="*/ 142 w 1123"/>
                <a:gd name="T57" fmla="*/ 945 h 1044"/>
                <a:gd name="T58" fmla="*/ 193 w 1123"/>
                <a:gd name="T59" fmla="*/ 982 h 1044"/>
                <a:gd name="T60" fmla="*/ 243 w 1123"/>
                <a:gd name="T61" fmla="*/ 1011 h 1044"/>
                <a:gd name="T62" fmla="*/ 299 w 1123"/>
                <a:gd name="T63" fmla="*/ 1032 h 1044"/>
                <a:gd name="T64" fmla="*/ 359 w 1123"/>
                <a:gd name="T65" fmla="*/ 1043 h 1044"/>
                <a:gd name="T66" fmla="*/ 419 w 1123"/>
                <a:gd name="T67" fmla="*/ 1044 h 1044"/>
                <a:gd name="T68" fmla="*/ 481 w 1123"/>
                <a:gd name="T69" fmla="*/ 1039 h 1044"/>
                <a:gd name="T70" fmla="*/ 544 w 1123"/>
                <a:gd name="T71" fmla="*/ 1029 h 1044"/>
                <a:gd name="T72" fmla="*/ 606 w 1123"/>
                <a:gd name="T73" fmla="*/ 1015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3" h="1044">
                  <a:moveTo>
                    <a:pt x="606" y="1015"/>
                  </a:moveTo>
                  <a:lnTo>
                    <a:pt x="727" y="982"/>
                  </a:lnTo>
                  <a:lnTo>
                    <a:pt x="835" y="946"/>
                  </a:lnTo>
                  <a:lnTo>
                    <a:pt x="940" y="896"/>
                  </a:lnTo>
                  <a:lnTo>
                    <a:pt x="1038" y="836"/>
                  </a:lnTo>
                  <a:lnTo>
                    <a:pt x="1123" y="771"/>
                  </a:lnTo>
                  <a:lnTo>
                    <a:pt x="1081" y="629"/>
                  </a:lnTo>
                  <a:lnTo>
                    <a:pt x="1009" y="390"/>
                  </a:lnTo>
                  <a:lnTo>
                    <a:pt x="943" y="148"/>
                  </a:lnTo>
                  <a:lnTo>
                    <a:pt x="919" y="37"/>
                  </a:lnTo>
                  <a:lnTo>
                    <a:pt x="818" y="0"/>
                  </a:lnTo>
                  <a:lnTo>
                    <a:pt x="610" y="121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37" y="203"/>
                  </a:lnTo>
                  <a:lnTo>
                    <a:pt x="514" y="242"/>
                  </a:lnTo>
                  <a:lnTo>
                    <a:pt x="489" y="272"/>
                  </a:lnTo>
                  <a:lnTo>
                    <a:pt x="461" y="299"/>
                  </a:lnTo>
                  <a:lnTo>
                    <a:pt x="398" y="347"/>
                  </a:lnTo>
                  <a:lnTo>
                    <a:pt x="330" y="393"/>
                  </a:lnTo>
                  <a:lnTo>
                    <a:pt x="267" y="441"/>
                  </a:lnTo>
                  <a:lnTo>
                    <a:pt x="124" y="569"/>
                  </a:lnTo>
                  <a:lnTo>
                    <a:pt x="3" y="679"/>
                  </a:lnTo>
                  <a:lnTo>
                    <a:pt x="0" y="691"/>
                  </a:lnTo>
                  <a:lnTo>
                    <a:pt x="3" y="743"/>
                  </a:lnTo>
                  <a:lnTo>
                    <a:pt x="21" y="797"/>
                  </a:lnTo>
                  <a:lnTo>
                    <a:pt x="54" y="849"/>
                  </a:lnTo>
                  <a:lnTo>
                    <a:pt x="95" y="899"/>
                  </a:lnTo>
                  <a:lnTo>
                    <a:pt x="142" y="945"/>
                  </a:lnTo>
                  <a:lnTo>
                    <a:pt x="193" y="982"/>
                  </a:lnTo>
                  <a:lnTo>
                    <a:pt x="243" y="1011"/>
                  </a:lnTo>
                  <a:lnTo>
                    <a:pt x="299" y="1032"/>
                  </a:lnTo>
                  <a:lnTo>
                    <a:pt x="359" y="1043"/>
                  </a:lnTo>
                  <a:lnTo>
                    <a:pt x="419" y="1044"/>
                  </a:lnTo>
                  <a:lnTo>
                    <a:pt x="481" y="1039"/>
                  </a:lnTo>
                  <a:lnTo>
                    <a:pt x="544" y="1029"/>
                  </a:lnTo>
                  <a:lnTo>
                    <a:pt x="606" y="101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39A569-0BCF-6383-18A4-BE05AB891678}"/>
                </a:ext>
              </a:extLst>
            </p:cNvPr>
            <p:cNvGrpSpPr/>
            <p:nvPr/>
          </p:nvGrpSpPr>
          <p:grpSpPr>
            <a:xfrm>
              <a:off x="3102516" y="259427"/>
              <a:ext cx="5660489" cy="2496909"/>
              <a:chOff x="3102516" y="259427"/>
              <a:chExt cx="5660489" cy="2496909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49EE51A5-5F32-8FF6-3306-510DD79AB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88" y="469900"/>
                <a:ext cx="779463" cy="923925"/>
              </a:xfrm>
              <a:custGeom>
                <a:avLst/>
                <a:gdLst>
                  <a:gd name="T0" fmla="*/ 946 w 982"/>
                  <a:gd name="T1" fmla="*/ 222 h 1165"/>
                  <a:gd name="T2" fmla="*/ 337 w 982"/>
                  <a:gd name="T3" fmla="*/ 0 h 1165"/>
                  <a:gd name="T4" fmla="*/ 0 w 982"/>
                  <a:gd name="T5" fmla="*/ 928 h 1165"/>
                  <a:gd name="T6" fmla="*/ 552 w 982"/>
                  <a:gd name="T7" fmla="*/ 1128 h 1165"/>
                  <a:gd name="T8" fmla="*/ 653 w 982"/>
                  <a:gd name="T9" fmla="*/ 1165 h 1165"/>
                  <a:gd name="T10" fmla="*/ 651 w 982"/>
                  <a:gd name="T11" fmla="*/ 1154 h 1165"/>
                  <a:gd name="T12" fmla="*/ 631 w 982"/>
                  <a:gd name="T13" fmla="*/ 1032 h 1165"/>
                  <a:gd name="T14" fmla="*/ 621 w 982"/>
                  <a:gd name="T15" fmla="*/ 908 h 1165"/>
                  <a:gd name="T16" fmla="*/ 623 w 982"/>
                  <a:gd name="T17" fmla="*/ 785 h 1165"/>
                  <a:gd name="T18" fmla="*/ 633 w 982"/>
                  <a:gd name="T19" fmla="*/ 723 h 1165"/>
                  <a:gd name="T20" fmla="*/ 645 w 982"/>
                  <a:gd name="T21" fmla="*/ 662 h 1165"/>
                  <a:gd name="T22" fmla="*/ 663 w 982"/>
                  <a:gd name="T23" fmla="*/ 605 h 1165"/>
                  <a:gd name="T24" fmla="*/ 688 w 982"/>
                  <a:gd name="T25" fmla="*/ 548 h 1165"/>
                  <a:gd name="T26" fmla="*/ 711 w 982"/>
                  <a:gd name="T27" fmla="*/ 512 h 1165"/>
                  <a:gd name="T28" fmla="*/ 739 w 982"/>
                  <a:gd name="T29" fmla="*/ 480 h 1165"/>
                  <a:gd name="T30" fmla="*/ 772 w 982"/>
                  <a:gd name="T31" fmla="*/ 451 h 1165"/>
                  <a:gd name="T32" fmla="*/ 809 w 982"/>
                  <a:gd name="T33" fmla="*/ 426 h 1165"/>
                  <a:gd name="T34" fmla="*/ 889 w 982"/>
                  <a:gd name="T35" fmla="*/ 384 h 1165"/>
                  <a:gd name="T36" fmla="*/ 971 w 982"/>
                  <a:gd name="T37" fmla="*/ 349 h 1165"/>
                  <a:gd name="T38" fmla="*/ 982 w 982"/>
                  <a:gd name="T39" fmla="*/ 349 h 1165"/>
                  <a:gd name="T40" fmla="*/ 982 w 982"/>
                  <a:gd name="T41" fmla="*/ 349 h 1165"/>
                  <a:gd name="T42" fmla="*/ 962 w 982"/>
                  <a:gd name="T43" fmla="*/ 313 h 1165"/>
                  <a:gd name="T44" fmla="*/ 948 w 982"/>
                  <a:gd name="T45" fmla="*/ 275 h 1165"/>
                  <a:gd name="T46" fmla="*/ 943 w 982"/>
                  <a:gd name="T47" fmla="*/ 236 h 1165"/>
                  <a:gd name="T48" fmla="*/ 946 w 982"/>
                  <a:gd name="T49" fmla="*/ 222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2" h="1165">
                    <a:moveTo>
                      <a:pt x="946" y="222"/>
                    </a:moveTo>
                    <a:lnTo>
                      <a:pt x="337" y="0"/>
                    </a:lnTo>
                    <a:lnTo>
                      <a:pt x="0" y="928"/>
                    </a:lnTo>
                    <a:lnTo>
                      <a:pt x="552" y="1128"/>
                    </a:lnTo>
                    <a:lnTo>
                      <a:pt x="653" y="1165"/>
                    </a:lnTo>
                    <a:lnTo>
                      <a:pt x="651" y="1154"/>
                    </a:lnTo>
                    <a:lnTo>
                      <a:pt x="631" y="1032"/>
                    </a:lnTo>
                    <a:lnTo>
                      <a:pt x="621" y="908"/>
                    </a:lnTo>
                    <a:lnTo>
                      <a:pt x="623" y="785"/>
                    </a:lnTo>
                    <a:lnTo>
                      <a:pt x="633" y="723"/>
                    </a:lnTo>
                    <a:lnTo>
                      <a:pt x="645" y="662"/>
                    </a:lnTo>
                    <a:lnTo>
                      <a:pt x="663" y="605"/>
                    </a:lnTo>
                    <a:lnTo>
                      <a:pt x="688" y="548"/>
                    </a:lnTo>
                    <a:lnTo>
                      <a:pt x="711" y="512"/>
                    </a:lnTo>
                    <a:lnTo>
                      <a:pt x="739" y="480"/>
                    </a:lnTo>
                    <a:lnTo>
                      <a:pt x="772" y="451"/>
                    </a:lnTo>
                    <a:lnTo>
                      <a:pt x="809" y="426"/>
                    </a:lnTo>
                    <a:lnTo>
                      <a:pt x="889" y="384"/>
                    </a:lnTo>
                    <a:lnTo>
                      <a:pt x="971" y="349"/>
                    </a:lnTo>
                    <a:lnTo>
                      <a:pt x="982" y="349"/>
                    </a:lnTo>
                    <a:lnTo>
                      <a:pt x="982" y="349"/>
                    </a:lnTo>
                    <a:lnTo>
                      <a:pt x="962" y="313"/>
                    </a:lnTo>
                    <a:lnTo>
                      <a:pt x="948" y="275"/>
                    </a:lnTo>
                    <a:lnTo>
                      <a:pt x="943" y="236"/>
                    </a:lnTo>
                    <a:lnTo>
                      <a:pt x="946" y="2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B746911-A137-67DB-C4F2-28934C3B6C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4200000">
                <a:off x="3249955" y="111988"/>
                <a:ext cx="786384" cy="1081262"/>
                <a:chOff x="10689021" y="1024779"/>
                <a:chExt cx="882867" cy="1213924"/>
              </a:xfrm>
            </p:grpSpPr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42FFDD14-C35E-A712-3269-19EAC66B03FC}"/>
                    </a:ext>
                  </a:extLst>
                </p:cNvPr>
                <p:cNvSpPr/>
                <p:nvPr/>
              </p:nvSpPr>
              <p:spPr>
                <a:xfrm rot="5400000" flipV="1">
                  <a:off x="10783613" y="1222511"/>
                  <a:ext cx="693683" cy="298219"/>
                </a:xfrm>
                <a:prstGeom prst="parallelogram">
                  <a:avLst>
                    <a:gd name="adj" fmla="val 51038"/>
                  </a:avLst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>
                  <a:extLst>
                    <a:ext uri="{FF2B5EF4-FFF2-40B4-BE49-F238E27FC236}">
                      <a16:creationId xmlns:a16="http://schemas.microsoft.com/office/drawing/2014/main" id="{E7D8D6B0-4081-628D-2C0E-DCEA82E77D38}"/>
                    </a:ext>
                  </a:extLst>
                </p:cNvPr>
                <p:cNvSpPr/>
                <p:nvPr/>
              </p:nvSpPr>
              <p:spPr>
                <a:xfrm>
                  <a:off x="10689021" y="1592316"/>
                  <a:ext cx="882867" cy="646387"/>
                </a:xfrm>
                <a:prstGeom prst="trapezoid">
                  <a:avLst>
                    <a:gd name="adj" fmla="val 37384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F9C8016-45AA-7FFB-1011-7552932B55EA}"/>
                    </a:ext>
                  </a:extLst>
                </p:cNvPr>
                <p:cNvSpPr/>
                <p:nvPr/>
              </p:nvSpPr>
              <p:spPr>
                <a:xfrm>
                  <a:off x="10933518" y="1360824"/>
                  <a:ext cx="393872" cy="23000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EE98798-52BB-B5C2-1D63-2908A131E8AC}"/>
                  </a:ext>
                </a:extLst>
              </p:cNvPr>
              <p:cNvGrpSpPr/>
              <p:nvPr/>
            </p:nvGrpSpPr>
            <p:grpSpPr>
              <a:xfrm rot="-4200000">
                <a:off x="7719854" y="1713185"/>
                <a:ext cx="882867" cy="1203435"/>
                <a:chOff x="10809890" y="3478923"/>
                <a:chExt cx="882867" cy="120343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C87695D-FD66-3099-0BC9-8EAAD0D13895}"/>
                    </a:ext>
                  </a:extLst>
                </p:cNvPr>
                <p:cNvSpPr/>
                <p:nvPr/>
              </p:nvSpPr>
              <p:spPr>
                <a:xfrm>
                  <a:off x="11046371" y="4209393"/>
                  <a:ext cx="409904" cy="47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>
                  <a:extLst>
                    <a:ext uri="{FF2B5EF4-FFF2-40B4-BE49-F238E27FC236}">
                      <a16:creationId xmlns:a16="http://schemas.microsoft.com/office/drawing/2014/main" id="{0C90ED5C-AB05-6115-4B52-C60477F31139}"/>
                    </a:ext>
                  </a:extLst>
                </p:cNvPr>
                <p:cNvSpPr/>
                <p:nvPr/>
              </p:nvSpPr>
              <p:spPr>
                <a:xfrm>
                  <a:off x="10809890" y="3478923"/>
                  <a:ext cx="882867" cy="966953"/>
                </a:xfrm>
                <a:prstGeom prst="trapezoid">
                  <a:avLst>
                    <a:gd name="adj" fmla="val 1559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26CE848-440C-E1FC-53F0-4E9DF6E3E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917575"/>
                <a:ext cx="2832100" cy="1627188"/>
              </a:xfrm>
              <a:custGeom>
                <a:avLst/>
                <a:gdLst>
                  <a:gd name="T0" fmla="*/ 3558 w 3566"/>
                  <a:gd name="T1" fmla="*/ 1114 h 2048"/>
                  <a:gd name="T2" fmla="*/ 1594 w 3566"/>
                  <a:gd name="T3" fmla="*/ 400 h 2048"/>
                  <a:gd name="T4" fmla="*/ 493 w 3566"/>
                  <a:gd name="T5" fmla="*/ 0 h 2048"/>
                  <a:gd name="T6" fmla="*/ 470 w 3566"/>
                  <a:gd name="T7" fmla="*/ 6 h 2048"/>
                  <a:gd name="T8" fmla="*/ 381 w 3566"/>
                  <a:gd name="T9" fmla="*/ 41 h 2048"/>
                  <a:gd name="T10" fmla="*/ 294 w 3566"/>
                  <a:gd name="T11" fmla="*/ 71 h 2048"/>
                  <a:gd name="T12" fmla="*/ 248 w 3566"/>
                  <a:gd name="T13" fmla="*/ 77 h 2048"/>
                  <a:gd name="T14" fmla="*/ 203 w 3566"/>
                  <a:gd name="T15" fmla="*/ 79 h 2048"/>
                  <a:gd name="T16" fmla="*/ 87 w 3566"/>
                  <a:gd name="T17" fmla="*/ 63 h 2048"/>
                  <a:gd name="T18" fmla="*/ 0 w 3566"/>
                  <a:gd name="T19" fmla="*/ 37 h 2048"/>
                  <a:gd name="T20" fmla="*/ 2 w 3566"/>
                  <a:gd name="T21" fmla="*/ 40 h 2048"/>
                  <a:gd name="T22" fmla="*/ 78 w 3566"/>
                  <a:gd name="T23" fmla="*/ 134 h 2048"/>
                  <a:gd name="T24" fmla="*/ 146 w 3566"/>
                  <a:gd name="T25" fmla="*/ 233 h 2048"/>
                  <a:gd name="T26" fmla="*/ 276 w 3566"/>
                  <a:gd name="T27" fmla="*/ 437 h 2048"/>
                  <a:gd name="T28" fmla="*/ 401 w 3566"/>
                  <a:gd name="T29" fmla="*/ 627 h 2048"/>
                  <a:gd name="T30" fmla="*/ 525 w 3566"/>
                  <a:gd name="T31" fmla="*/ 816 h 2048"/>
                  <a:gd name="T32" fmla="*/ 646 w 3566"/>
                  <a:gd name="T33" fmla="*/ 1007 h 2048"/>
                  <a:gd name="T34" fmla="*/ 718 w 3566"/>
                  <a:gd name="T35" fmla="*/ 1133 h 2048"/>
                  <a:gd name="T36" fmla="*/ 2144 w 3566"/>
                  <a:gd name="T37" fmla="*/ 1652 h 2048"/>
                  <a:gd name="T38" fmla="*/ 3232 w 3566"/>
                  <a:gd name="T39" fmla="*/ 2048 h 2048"/>
                  <a:gd name="T40" fmla="*/ 3566 w 3566"/>
                  <a:gd name="T41" fmla="*/ 1129 h 2048"/>
                  <a:gd name="T42" fmla="*/ 3558 w 3566"/>
                  <a:gd name="T43" fmla="*/ 111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66" h="2048">
                    <a:moveTo>
                      <a:pt x="3558" y="1114"/>
                    </a:moveTo>
                    <a:lnTo>
                      <a:pt x="1594" y="400"/>
                    </a:lnTo>
                    <a:lnTo>
                      <a:pt x="493" y="0"/>
                    </a:lnTo>
                    <a:lnTo>
                      <a:pt x="470" y="6"/>
                    </a:lnTo>
                    <a:lnTo>
                      <a:pt x="381" y="41"/>
                    </a:lnTo>
                    <a:lnTo>
                      <a:pt x="294" y="71"/>
                    </a:lnTo>
                    <a:lnTo>
                      <a:pt x="248" y="77"/>
                    </a:lnTo>
                    <a:lnTo>
                      <a:pt x="203" y="79"/>
                    </a:lnTo>
                    <a:lnTo>
                      <a:pt x="87" y="63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78" y="134"/>
                    </a:lnTo>
                    <a:lnTo>
                      <a:pt x="146" y="233"/>
                    </a:lnTo>
                    <a:lnTo>
                      <a:pt x="276" y="437"/>
                    </a:lnTo>
                    <a:lnTo>
                      <a:pt x="401" y="627"/>
                    </a:lnTo>
                    <a:lnTo>
                      <a:pt x="525" y="816"/>
                    </a:lnTo>
                    <a:lnTo>
                      <a:pt x="646" y="1007"/>
                    </a:lnTo>
                    <a:lnTo>
                      <a:pt x="718" y="1133"/>
                    </a:lnTo>
                    <a:lnTo>
                      <a:pt x="2144" y="1652"/>
                    </a:lnTo>
                    <a:lnTo>
                      <a:pt x="3232" y="2048"/>
                    </a:lnTo>
                    <a:lnTo>
                      <a:pt x="3566" y="1129"/>
                    </a:lnTo>
                    <a:lnTo>
                      <a:pt x="3558" y="1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CC696-5DE3-AB29-799A-45B4DB538D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59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9F28-C3CE-3B53-AF3C-7935B5AD70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233577"/>
            <a:ext cx="10515600" cy="494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6362-EC16-EB46-B429-52C27D3E78B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63A0-3905-7D46-D729-F57A1822433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F70C-3E2A-8D18-9ED9-AF835C20779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23CD5E-579C-5C43-BF4D-33749A83E4D1}"/>
              </a:ext>
            </a:extLst>
          </p:cNvPr>
          <p:cNvSpPr/>
          <p:nvPr userDrawn="1"/>
        </p:nvSpPr>
        <p:spPr>
          <a:xfrm>
            <a:off x="488515" y="275574"/>
            <a:ext cx="1139869" cy="68893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FS</a:t>
            </a:r>
          </a:p>
        </p:txBody>
      </p:sp>
    </p:spTree>
    <p:extLst>
      <p:ext uri="{BB962C8B-B14F-4D97-AF65-F5344CB8AC3E}">
        <p14:creationId xmlns:p14="http://schemas.microsoft.com/office/powerpoint/2010/main" val="4535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98E563-B14A-A5E0-2323-28793D41D6C8}"/>
              </a:ext>
            </a:extLst>
          </p:cNvPr>
          <p:cNvSpPr/>
          <p:nvPr userDrawn="1"/>
        </p:nvSpPr>
        <p:spPr>
          <a:xfrm>
            <a:off x="308224" y="174661"/>
            <a:ext cx="11630346" cy="6493267"/>
          </a:xfrm>
          <a:prstGeom prst="roundRect">
            <a:avLst>
              <a:gd name="adj" fmla="val 8198"/>
            </a:avLst>
          </a:prstGeom>
          <a:solidFill>
            <a:schemeClr val="bg1"/>
          </a:solidFill>
          <a:ln w="603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A17023B-188A-4FFD-56F8-B451E9FD7044}"/>
              </a:ext>
            </a:extLst>
          </p:cNvPr>
          <p:cNvSpPr/>
          <p:nvPr userDrawn="1"/>
        </p:nvSpPr>
        <p:spPr>
          <a:xfrm>
            <a:off x="1015874" y="6278494"/>
            <a:ext cx="1828800" cy="320040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F2B45067-15FE-AB55-E548-57A009311999}"/>
              </a:ext>
            </a:extLst>
          </p:cNvPr>
          <p:cNvSpPr/>
          <p:nvPr userDrawn="1"/>
        </p:nvSpPr>
        <p:spPr>
          <a:xfrm flipV="1">
            <a:off x="760286" y="6544638"/>
            <a:ext cx="10438544" cy="24658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50384-0DDB-2FB9-58FF-8C3726F65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591" y="305656"/>
            <a:ext cx="1491979" cy="786680"/>
          </a:xfrm>
          <a:prstGeom prst="roundRect">
            <a:avLst>
              <a:gd name="adj" fmla="val 315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F70938E-AF05-C9F0-7C14-8418ADEF55D0}"/>
              </a:ext>
            </a:extLst>
          </p:cNvPr>
          <p:cNvGrpSpPr>
            <a:grpSpLocks noChangeAspect="1"/>
          </p:cNvGrpSpPr>
          <p:nvPr userDrawn="1"/>
        </p:nvGrpSpPr>
        <p:grpSpPr>
          <a:xfrm rot="21017389">
            <a:off x="10749420" y="5584513"/>
            <a:ext cx="1203115" cy="1371600"/>
            <a:chOff x="3102516" y="193675"/>
            <a:chExt cx="5660489" cy="64531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C9DA54A-EC33-9039-B08D-1A607AAF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811213"/>
              <a:ext cx="638175" cy="709613"/>
            </a:xfrm>
            <a:custGeom>
              <a:avLst/>
              <a:gdLst>
                <a:gd name="T0" fmla="*/ 8 w 804"/>
                <a:gd name="T1" fmla="*/ 460 h 895"/>
                <a:gd name="T2" fmla="*/ 35 w 804"/>
                <a:gd name="T3" fmla="*/ 582 h 895"/>
                <a:gd name="T4" fmla="*/ 79 w 804"/>
                <a:gd name="T5" fmla="*/ 765 h 895"/>
                <a:gd name="T6" fmla="*/ 93 w 804"/>
                <a:gd name="T7" fmla="*/ 830 h 895"/>
                <a:gd name="T8" fmla="*/ 106 w 804"/>
                <a:gd name="T9" fmla="*/ 860 h 895"/>
                <a:gd name="T10" fmla="*/ 129 w 804"/>
                <a:gd name="T11" fmla="*/ 880 h 895"/>
                <a:gd name="T12" fmla="*/ 172 w 804"/>
                <a:gd name="T13" fmla="*/ 894 h 895"/>
                <a:gd name="T14" fmla="*/ 218 w 804"/>
                <a:gd name="T15" fmla="*/ 895 h 895"/>
                <a:gd name="T16" fmla="*/ 265 w 804"/>
                <a:gd name="T17" fmla="*/ 889 h 895"/>
                <a:gd name="T18" fmla="*/ 374 w 804"/>
                <a:gd name="T19" fmla="*/ 859 h 895"/>
                <a:gd name="T20" fmla="*/ 501 w 804"/>
                <a:gd name="T21" fmla="*/ 816 h 895"/>
                <a:gd name="T22" fmla="*/ 625 w 804"/>
                <a:gd name="T23" fmla="*/ 763 h 895"/>
                <a:gd name="T24" fmla="*/ 736 w 804"/>
                <a:gd name="T25" fmla="*/ 693 h 895"/>
                <a:gd name="T26" fmla="*/ 786 w 804"/>
                <a:gd name="T27" fmla="*/ 649 h 895"/>
                <a:gd name="T28" fmla="*/ 799 w 804"/>
                <a:gd name="T29" fmla="*/ 630 h 895"/>
                <a:gd name="T30" fmla="*/ 804 w 804"/>
                <a:gd name="T31" fmla="*/ 607 h 895"/>
                <a:gd name="T32" fmla="*/ 799 w 804"/>
                <a:gd name="T33" fmla="*/ 582 h 895"/>
                <a:gd name="T34" fmla="*/ 779 w 804"/>
                <a:gd name="T35" fmla="*/ 528 h 895"/>
                <a:gd name="T36" fmla="*/ 750 w 804"/>
                <a:gd name="T37" fmla="*/ 476 h 895"/>
                <a:gd name="T38" fmla="*/ 689 w 804"/>
                <a:gd name="T39" fmla="*/ 359 h 895"/>
                <a:gd name="T40" fmla="*/ 609 w 804"/>
                <a:gd name="T41" fmla="*/ 225 h 895"/>
                <a:gd name="T42" fmla="*/ 544 w 804"/>
                <a:gd name="T43" fmla="*/ 143 h 895"/>
                <a:gd name="T44" fmla="*/ 477 w 804"/>
                <a:gd name="T45" fmla="*/ 84 h 895"/>
                <a:gd name="T46" fmla="*/ 410 w 804"/>
                <a:gd name="T47" fmla="*/ 39 h 895"/>
                <a:gd name="T48" fmla="*/ 337 w 804"/>
                <a:gd name="T49" fmla="*/ 8 h 895"/>
                <a:gd name="T50" fmla="*/ 300 w 804"/>
                <a:gd name="T51" fmla="*/ 2 h 895"/>
                <a:gd name="T52" fmla="*/ 264 w 804"/>
                <a:gd name="T53" fmla="*/ 2 h 895"/>
                <a:gd name="T54" fmla="*/ 227 w 804"/>
                <a:gd name="T55" fmla="*/ 8 h 895"/>
                <a:gd name="T56" fmla="*/ 187 w 804"/>
                <a:gd name="T57" fmla="*/ 26 h 895"/>
                <a:gd name="T58" fmla="*/ 151 w 804"/>
                <a:gd name="T59" fmla="*/ 50 h 895"/>
                <a:gd name="T60" fmla="*/ 85 w 804"/>
                <a:gd name="T61" fmla="*/ 114 h 895"/>
                <a:gd name="T62" fmla="*/ 37 w 804"/>
                <a:gd name="T63" fmla="*/ 192 h 895"/>
                <a:gd name="T64" fmla="*/ 8 w 804"/>
                <a:gd name="T65" fmla="*/ 277 h 895"/>
                <a:gd name="T66" fmla="*/ 2 w 804"/>
                <a:gd name="T67" fmla="*/ 337 h 895"/>
                <a:gd name="T68" fmla="*/ 2 w 804"/>
                <a:gd name="T69" fmla="*/ 39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4" h="895">
                  <a:moveTo>
                    <a:pt x="2" y="398"/>
                  </a:moveTo>
                  <a:lnTo>
                    <a:pt x="8" y="460"/>
                  </a:lnTo>
                  <a:lnTo>
                    <a:pt x="20" y="520"/>
                  </a:lnTo>
                  <a:lnTo>
                    <a:pt x="35" y="582"/>
                  </a:lnTo>
                  <a:lnTo>
                    <a:pt x="50" y="644"/>
                  </a:lnTo>
                  <a:lnTo>
                    <a:pt x="79" y="765"/>
                  </a:lnTo>
                  <a:lnTo>
                    <a:pt x="85" y="797"/>
                  </a:lnTo>
                  <a:lnTo>
                    <a:pt x="93" y="830"/>
                  </a:lnTo>
                  <a:lnTo>
                    <a:pt x="100" y="847"/>
                  </a:lnTo>
                  <a:lnTo>
                    <a:pt x="106" y="860"/>
                  </a:lnTo>
                  <a:lnTo>
                    <a:pt x="116" y="871"/>
                  </a:lnTo>
                  <a:lnTo>
                    <a:pt x="129" y="880"/>
                  </a:lnTo>
                  <a:lnTo>
                    <a:pt x="149" y="888"/>
                  </a:lnTo>
                  <a:lnTo>
                    <a:pt x="172" y="894"/>
                  </a:lnTo>
                  <a:lnTo>
                    <a:pt x="194" y="895"/>
                  </a:lnTo>
                  <a:lnTo>
                    <a:pt x="218" y="895"/>
                  </a:lnTo>
                  <a:lnTo>
                    <a:pt x="241" y="894"/>
                  </a:lnTo>
                  <a:lnTo>
                    <a:pt x="265" y="889"/>
                  </a:lnTo>
                  <a:lnTo>
                    <a:pt x="309" y="880"/>
                  </a:lnTo>
                  <a:lnTo>
                    <a:pt x="374" y="859"/>
                  </a:lnTo>
                  <a:lnTo>
                    <a:pt x="437" y="838"/>
                  </a:lnTo>
                  <a:lnTo>
                    <a:pt x="501" y="816"/>
                  </a:lnTo>
                  <a:lnTo>
                    <a:pt x="564" y="790"/>
                  </a:lnTo>
                  <a:lnTo>
                    <a:pt x="625" y="763"/>
                  </a:lnTo>
                  <a:lnTo>
                    <a:pt x="683" y="731"/>
                  </a:lnTo>
                  <a:lnTo>
                    <a:pt x="736" y="693"/>
                  </a:lnTo>
                  <a:lnTo>
                    <a:pt x="762" y="672"/>
                  </a:lnTo>
                  <a:lnTo>
                    <a:pt x="786" y="649"/>
                  </a:lnTo>
                  <a:lnTo>
                    <a:pt x="794" y="640"/>
                  </a:lnTo>
                  <a:lnTo>
                    <a:pt x="799" y="630"/>
                  </a:lnTo>
                  <a:lnTo>
                    <a:pt x="802" y="618"/>
                  </a:lnTo>
                  <a:lnTo>
                    <a:pt x="804" y="607"/>
                  </a:lnTo>
                  <a:lnTo>
                    <a:pt x="802" y="595"/>
                  </a:lnTo>
                  <a:lnTo>
                    <a:pt x="799" y="582"/>
                  </a:lnTo>
                  <a:lnTo>
                    <a:pt x="791" y="555"/>
                  </a:lnTo>
                  <a:lnTo>
                    <a:pt x="779" y="528"/>
                  </a:lnTo>
                  <a:lnTo>
                    <a:pt x="765" y="501"/>
                  </a:lnTo>
                  <a:lnTo>
                    <a:pt x="750" y="476"/>
                  </a:lnTo>
                  <a:lnTo>
                    <a:pt x="736" y="453"/>
                  </a:lnTo>
                  <a:lnTo>
                    <a:pt x="689" y="359"/>
                  </a:lnTo>
                  <a:lnTo>
                    <a:pt x="637" y="268"/>
                  </a:lnTo>
                  <a:lnTo>
                    <a:pt x="609" y="225"/>
                  </a:lnTo>
                  <a:lnTo>
                    <a:pt x="578" y="182"/>
                  </a:lnTo>
                  <a:lnTo>
                    <a:pt x="544" y="143"/>
                  </a:lnTo>
                  <a:lnTo>
                    <a:pt x="507" y="108"/>
                  </a:lnTo>
                  <a:lnTo>
                    <a:pt x="477" y="84"/>
                  </a:lnTo>
                  <a:lnTo>
                    <a:pt x="445" y="61"/>
                  </a:lnTo>
                  <a:lnTo>
                    <a:pt x="410" y="39"/>
                  </a:lnTo>
                  <a:lnTo>
                    <a:pt x="374" y="22"/>
                  </a:lnTo>
                  <a:lnTo>
                    <a:pt x="337" y="8"/>
                  </a:lnTo>
                  <a:lnTo>
                    <a:pt x="319" y="4"/>
                  </a:lnTo>
                  <a:lnTo>
                    <a:pt x="300" y="2"/>
                  </a:lnTo>
                  <a:lnTo>
                    <a:pt x="281" y="0"/>
                  </a:lnTo>
                  <a:lnTo>
                    <a:pt x="264" y="2"/>
                  </a:lnTo>
                  <a:lnTo>
                    <a:pt x="245" y="4"/>
                  </a:lnTo>
                  <a:lnTo>
                    <a:pt x="227" y="8"/>
                  </a:lnTo>
                  <a:lnTo>
                    <a:pt x="207" y="16"/>
                  </a:lnTo>
                  <a:lnTo>
                    <a:pt x="187" y="26"/>
                  </a:lnTo>
                  <a:lnTo>
                    <a:pt x="168" y="38"/>
                  </a:lnTo>
                  <a:lnTo>
                    <a:pt x="151" y="50"/>
                  </a:lnTo>
                  <a:lnTo>
                    <a:pt x="116" y="79"/>
                  </a:lnTo>
                  <a:lnTo>
                    <a:pt x="85" y="114"/>
                  </a:lnTo>
                  <a:lnTo>
                    <a:pt x="59" y="152"/>
                  </a:lnTo>
                  <a:lnTo>
                    <a:pt x="37" y="192"/>
                  </a:lnTo>
                  <a:lnTo>
                    <a:pt x="20" y="234"/>
                  </a:lnTo>
                  <a:lnTo>
                    <a:pt x="8" y="277"/>
                  </a:lnTo>
                  <a:lnTo>
                    <a:pt x="4" y="307"/>
                  </a:lnTo>
                  <a:lnTo>
                    <a:pt x="2" y="337"/>
                  </a:lnTo>
                  <a:lnTo>
                    <a:pt x="0" y="368"/>
                  </a:lnTo>
                  <a:lnTo>
                    <a:pt x="2" y="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E3758DC5-890B-5724-882C-43E80F3B7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13" y="193675"/>
              <a:ext cx="3863975" cy="6453188"/>
            </a:xfrm>
            <a:custGeom>
              <a:avLst/>
              <a:gdLst>
                <a:gd name="T0" fmla="*/ 1161 w 4866"/>
                <a:gd name="T1" fmla="*/ 6027 h 8131"/>
                <a:gd name="T2" fmla="*/ 1551 w 4866"/>
                <a:gd name="T3" fmla="*/ 6624 h 8131"/>
                <a:gd name="T4" fmla="*/ 1996 w 4866"/>
                <a:gd name="T5" fmla="*/ 7281 h 8131"/>
                <a:gd name="T6" fmla="*/ 4748 w 4866"/>
                <a:gd name="T7" fmla="*/ 8099 h 8131"/>
                <a:gd name="T8" fmla="*/ 4826 w 4866"/>
                <a:gd name="T9" fmla="*/ 7971 h 8131"/>
                <a:gd name="T10" fmla="*/ 4440 w 4866"/>
                <a:gd name="T11" fmla="*/ 7031 h 8131"/>
                <a:gd name="T12" fmla="*/ 4367 w 4866"/>
                <a:gd name="T13" fmla="*/ 5538 h 8131"/>
                <a:gd name="T14" fmla="*/ 4690 w 4866"/>
                <a:gd name="T15" fmla="*/ 2982 h 8131"/>
                <a:gd name="T16" fmla="*/ 4457 w 4866"/>
                <a:gd name="T17" fmla="*/ 2221 h 8131"/>
                <a:gd name="T18" fmla="*/ 3976 w 4866"/>
                <a:gd name="T19" fmla="*/ 1482 h 8131"/>
                <a:gd name="T20" fmla="*/ 3565 w 4866"/>
                <a:gd name="T21" fmla="*/ 676 h 8131"/>
                <a:gd name="T22" fmla="*/ 3327 w 4866"/>
                <a:gd name="T23" fmla="*/ 254 h 8131"/>
                <a:gd name="T24" fmla="*/ 3145 w 4866"/>
                <a:gd name="T25" fmla="*/ 63 h 8131"/>
                <a:gd name="T26" fmla="*/ 3026 w 4866"/>
                <a:gd name="T27" fmla="*/ 4 h 8131"/>
                <a:gd name="T28" fmla="*/ 2920 w 4866"/>
                <a:gd name="T29" fmla="*/ 14 h 8131"/>
                <a:gd name="T30" fmla="*/ 2607 w 4866"/>
                <a:gd name="T31" fmla="*/ 70 h 8131"/>
                <a:gd name="T32" fmla="*/ 1282 w 4866"/>
                <a:gd name="T33" fmla="*/ 212 h 8131"/>
                <a:gd name="T34" fmla="*/ 754 w 4866"/>
                <a:gd name="T35" fmla="*/ 293 h 8131"/>
                <a:gd name="T36" fmla="*/ 487 w 4866"/>
                <a:gd name="T37" fmla="*/ 376 h 8131"/>
                <a:gd name="T38" fmla="*/ 327 w 4866"/>
                <a:gd name="T39" fmla="*/ 548 h 8131"/>
                <a:gd name="T40" fmla="*/ 361 w 4866"/>
                <a:gd name="T41" fmla="*/ 697 h 8131"/>
                <a:gd name="T42" fmla="*/ 118 w 4866"/>
                <a:gd name="T43" fmla="*/ 828 h 8131"/>
                <a:gd name="T44" fmla="*/ 2 w 4866"/>
                <a:gd name="T45" fmla="*/ 1133 h 8131"/>
                <a:gd name="T46" fmla="*/ 122 w 4866"/>
                <a:gd name="T47" fmla="*/ 1866 h 8131"/>
                <a:gd name="T48" fmla="*/ 581 w 4866"/>
                <a:gd name="T49" fmla="*/ 3407 h 8131"/>
                <a:gd name="T50" fmla="*/ 816 w 4866"/>
                <a:gd name="T51" fmla="*/ 4618 h 8131"/>
                <a:gd name="T52" fmla="*/ 757 w 4866"/>
                <a:gd name="T53" fmla="*/ 953 h 8131"/>
                <a:gd name="T54" fmla="*/ 1050 w 4866"/>
                <a:gd name="T55" fmla="*/ 985 h 8131"/>
                <a:gd name="T56" fmla="*/ 1270 w 4866"/>
                <a:gd name="T57" fmla="*/ 907 h 8131"/>
                <a:gd name="T58" fmla="*/ 1601 w 4866"/>
                <a:gd name="T59" fmla="*/ 896 h 8131"/>
                <a:gd name="T60" fmla="*/ 2235 w 4866"/>
                <a:gd name="T61" fmla="*/ 885 h 8131"/>
                <a:gd name="T62" fmla="*/ 2560 w 4866"/>
                <a:gd name="T63" fmla="*/ 939 h 8131"/>
                <a:gd name="T64" fmla="*/ 2679 w 4866"/>
                <a:gd name="T65" fmla="*/ 1051 h 8131"/>
                <a:gd name="T66" fmla="*/ 2783 w 4866"/>
                <a:gd name="T67" fmla="*/ 1439 h 8131"/>
                <a:gd name="T68" fmla="*/ 2565 w 4866"/>
                <a:gd name="T69" fmla="*/ 2828 h 8131"/>
                <a:gd name="T70" fmla="*/ 2224 w 4866"/>
                <a:gd name="T71" fmla="*/ 3049 h 8131"/>
                <a:gd name="T72" fmla="*/ 1934 w 4866"/>
                <a:gd name="T73" fmla="*/ 2949 h 8131"/>
                <a:gd name="T74" fmla="*/ 1661 w 4866"/>
                <a:gd name="T75" fmla="*/ 2478 h 8131"/>
                <a:gd name="T76" fmla="*/ 1281 w 4866"/>
                <a:gd name="T77" fmla="*/ 1730 h 8131"/>
                <a:gd name="T78" fmla="*/ 362 w 4866"/>
                <a:gd name="T79" fmla="*/ 1659 h 8131"/>
                <a:gd name="T80" fmla="*/ 202 w 4866"/>
                <a:gd name="T81" fmla="*/ 1667 h 8131"/>
                <a:gd name="T82" fmla="*/ 138 w 4866"/>
                <a:gd name="T83" fmla="*/ 1576 h 8131"/>
                <a:gd name="T84" fmla="*/ 55 w 4866"/>
                <a:gd name="T85" fmla="*/ 1177 h 8131"/>
                <a:gd name="T86" fmla="*/ 90 w 4866"/>
                <a:gd name="T87" fmla="*/ 971 h 8131"/>
                <a:gd name="T88" fmla="*/ 240 w 4866"/>
                <a:gd name="T89" fmla="*/ 805 h 8131"/>
                <a:gd name="T90" fmla="*/ 353 w 4866"/>
                <a:gd name="T91" fmla="*/ 781 h 8131"/>
                <a:gd name="T92" fmla="*/ 530 w 4866"/>
                <a:gd name="T93" fmla="*/ 863 h 8131"/>
                <a:gd name="T94" fmla="*/ 742 w 4866"/>
                <a:gd name="T95" fmla="*/ 1138 h 8131"/>
                <a:gd name="T96" fmla="*/ 852 w 4866"/>
                <a:gd name="T97" fmla="*/ 1361 h 8131"/>
                <a:gd name="T98" fmla="*/ 839 w 4866"/>
                <a:gd name="T99" fmla="*/ 1428 h 8131"/>
                <a:gd name="T100" fmla="*/ 554 w 4866"/>
                <a:gd name="T101" fmla="*/ 1595 h 8131"/>
                <a:gd name="T102" fmla="*/ 526 w 4866"/>
                <a:gd name="T103" fmla="*/ 838 h 8131"/>
                <a:gd name="T104" fmla="*/ 452 w 4866"/>
                <a:gd name="T105" fmla="*/ 790 h 8131"/>
                <a:gd name="T106" fmla="*/ 757 w 4866"/>
                <a:gd name="T107" fmla="*/ 953 h 8131"/>
                <a:gd name="T108" fmla="*/ 385 w 4866"/>
                <a:gd name="T109" fmla="*/ 719 h 8131"/>
                <a:gd name="T110" fmla="*/ 419 w 4866"/>
                <a:gd name="T111" fmla="*/ 762 h 8131"/>
                <a:gd name="T112" fmla="*/ 658 w 4866"/>
                <a:gd name="T113" fmla="*/ 914 h 8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66" h="8131">
                  <a:moveTo>
                    <a:pt x="890" y="5185"/>
                  </a:moveTo>
                  <a:lnTo>
                    <a:pt x="965" y="5470"/>
                  </a:lnTo>
                  <a:lnTo>
                    <a:pt x="1008" y="5612"/>
                  </a:lnTo>
                  <a:lnTo>
                    <a:pt x="1054" y="5752"/>
                  </a:lnTo>
                  <a:lnTo>
                    <a:pt x="1105" y="5890"/>
                  </a:lnTo>
                  <a:lnTo>
                    <a:pt x="1161" y="6027"/>
                  </a:lnTo>
                  <a:lnTo>
                    <a:pt x="1222" y="6162"/>
                  </a:lnTo>
                  <a:lnTo>
                    <a:pt x="1288" y="6292"/>
                  </a:lnTo>
                  <a:lnTo>
                    <a:pt x="1343" y="6382"/>
                  </a:lnTo>
                  <a:lnTo>
                    <a:pt x="1407" y="6467"/>
                  </a:lnTo>
                  <a:lnTo>
                    <a:pt x="1477" y="6546"/>
                  </a:lnTo>
                  <a:lnTo>
                    <a:pt x="1551" y="6624"/>
                  </a:lnTo>
                  <a:lnTo>
                    <a:pt x="1625" y="6700"/>
                  </a:lnTo>
                  <a:lnTo>
                    <a:pt x="1697" y="6778"/>
                  </a:lnTo>
                  <a:lnTo>
                    <a:pt x="1766" y="6860"/>
                  </a:lnTo>
                  <a:lnTo>
                    <a:pt x="1828" y="6946"/>
                  </a:lnTo>
                  <a:lnTo>
                    <a:pt x="1919" y="7109"/>
                  </a:lnTo>
                  <a:lnTo>
                    <a:pt x="1996" y="7281"/>
                  </a:lnTo>
                  <a:lnTo>
                    <a:pt x="2067" y="7454"/>
                  </a:lnTo>
                  <a:lnTo>
                    <a:pt x="2139" y="7627"/>
                  </a:lnTo>
                  <a:lnTo>
                    <a:pt x="2141" y="7630"/>
                  </a:lnTo>
                  <a:lnTo>
                    <a:pt x="4696" y="8081"/>
                  </a:lnTo>
                  <a:lnTo>
                    <a:pt x="4720" y="8088"/>
                  </a:lnTo>
                  <a:lnTo>
                    <a:pt x="4748" y="8099"/>
                  </a:lnTo>
                  <a:lnTo>
                    <a:pt x="4807" y="8120"/>
                  </a:lnTo>
                  <a:lnTo>
                    <a:pt x="4833" y="8128"/>
                  </a:lnTo>
                  <a:lnTo>
                    <a:pt x="4853" y="8131"/>
                  </a:lnTo>
                  <a:lnTo>
                    <a:pt x="4865" y="8126"/>
                  </a:lnTo>
                  <a:lnTo>
                    <a:pt x="4866" y="8111"/>
                  </a:lnTo>
                  <a:lnTo>
                    <a:pt x="4826" y="7971"/>
                  </a:lnTo>
                  <a:lnTo>
                    <a:pt x="4775" y="7836"/>
                  </a:lnTo>
                  <a:lnTo>
                    <a:pt x="4658" y="7570"/>
                  </a:lnTo>
                  <a:lnTo>
                    <a:pt x="4596" y="7438"/>
                  </a:lnTo>
                  <a:lnTo>
                    <a:pt x="4537" y="7304"/>
                  </a:lnTo>
                  <a:lnTo>
                    <a:pt x="4485" y="7169"/>
                  </a:lnTo>
                  <a:lnTo>
                    <a:pt x="4440" y="7031"/>
                  </a:lnTo>
                  <a:lnTo>
                    <a:pt x="4389" y="6815"/>
                  </a:lnTo>
                  <a:lnTo>
                    <a:pt x="4354" y="6594"/>
                  </a:lnTo>
                  <a:lnTo>
                    <a:pt x="4333" y="6373"/>
                  </a:lnTo>
                  <a:lnTo>
                    <a:pt x="4326" y="6151"/>
                  </a:lnTo>
                  <a:lnTo>
                    <a:pt x="4338" y="5845"/>
                  </a:lnTo>
                  <a:lnTo>
                    <a:pt x="4367" y="5538"/>
                  </a:lnTo>
                  <a:lnTo>
                    <a:pt x="4403" y="5234"/>
                  </a:lnTo>
                  <a:lnTo>
                    <a:pt x="4440" y="4930"/>
                  </a:lnTo>
                  <a:lnTo>
                    <a:pt x="4559" y="4064"/>
                  </a:lnTo>
                  <a:lnTo>
                    <a:pt x="4618" y="3631"/>
                  </a:lnTo>
                  <a:lnTo>
                    <a:pt x="4667" y="3197"/>
                  </a:lnTo>
                  <a:lnTo>
                    <a:pt x="4690" y="2982"/>
                  </a:lnTo>
                  <a:lnTo>
                    <a:pt x="4709" y="2767"/>
                  </a:lnTo>
                  <a:lnTo>
                    <a:pt x="4713" y="2660"/>
                  </a:lnTo>
                  <a:lnTo>
                    <a:pt x="4713" y="2593"/>
                  </a:lnTo>
                  <a:lnTo>
                    <a:pt x="4637" y="2481"/>
                  </a:lnTo>
                  <a:lnTo>
                    <a:pt x="4547" y="2351"/>
                  </a:lnTo>
                  <a:lnTo>
                    <a:pt x="4457" y="2221"/>
                  </a:lnTo>
                  <a:lnTo>
                    <a:pt x="4367" y="2092"/>
                  </a:lnTo>
                  <a:lnTo>
                    <a:pt x="4278" y="1961"/>
                  </a:lnTo>
                  <a:lnTo>
                    <a:pt x="4189" y="1830"/>
                  </a:lnTo>
                  <a:lnTo>
                    <a:pt x="4105" y="1697"/>
                  </a:lnTo>
                  <a:lnTo>
                    <a:pt x="4023" y="1562"/>
                  </a:lnTo>
                  <a:lnTo>
                    <a:pt x="3976" y="1482"/>
                  </a:lnTo>
                  <a:lnTo>
                    <a:pt x="3931" y="1401"/>
                  </a:lnTo>
                  <a:lnTo>
                    <a:pt x="3844" y="1237"/>
                  </a:lnTo>
                  <a:lnTo>
                    <a:pt x="3761" y="1072"/>
                  </a:lnTo>
                  <a:lnTo>
                    <a:pt x="3679" y="906"/>
                  </a:lnTo>
                  <a:lnTo>
                    <a:pt x="3597" y="739"/>
                  </a:lnTo>
                  <a:lnTo>
                    <a:pt x="3565" y="676"/>
                  </a:lnTo>
                  <a:lnTo>
                    <a:pt x="3554" y="657"/>
                  </a:lnTo>
                  <a:lnTo>
                    <a:pt x="3511" y="575"/>
                  </a:lnTo>
                  <a:lnTo>
                    <a:pt x="3468" y="493"/>
                  </a:lnTo>
                  <a:lnTo>
                    <a:pt x="3422" y="413"/>
                  </a:lnTo>
                  <a:lnTo>
                    <a:pt x="3375" y="332"/>
                  </a:lnTo>
                  <a:lnTo>
                    <a:pt x="3327" y="254"/>
                  </a:lnTo>
                  <a:lnTo>
                    <a:pt x="3300" y="215"/>
                  </a:lnTo>
                  <a:lnTo>
                    <a:pt x="3270" y="177"/>
                  </a:lnTo>
                  <a:lnTo>
                    <a:pt x="3238" y="141"/>
                  </a:lnTo>
                  <a:lnTo>
                    <a:pt x="3203" y="108"/>
                  </a:lnTo>
                  <a:lnTo>
                    <a:pt x="3166" y="78"/>
                  </a:lnTo>
                  <a:lnTo>
                    <a:pt x="3145" y="63"/>
                  </a:lnTo>
                  <a:lnTo>
                    <a:pt x="3125" y="51"/>
                  </a:lnTo>
                  <a:lnTo>
                    <a:pt x="3105" y="39"/>
                  </a:lnTo>
                  <a:lnTo>
                    <a:pt x="3084" y="27"/>
                  </a:lnTo>
                  <a:lnTo>
                    <a:pt x="3062" y="18"/>
                  </a:lnTo>
                  <a:lnTo>
                    <a:pt x="3041" y="8"/>
                  </a:lnTo>
                  <a:lnTo>
                    <a:pt x="3026" y="4"/>
                  </a:lnTo>
                  <a:lnTo>
                    <a:pt x="3011" y="1"/>
                  </a:lnTo>
                  <a:lnTo>
                    <a:pt x="2996" y="0"/>
                  </a:lnTo>
                  <a:lnTo>
                    <a:pt x="2982" y="1"/>
                  </a:lnTo>
                  <a:lnTo>
                    <a:pt x="2965" y="3"/>
                  </a:lnTo>
                  <a:lnTo>
                    <a:pt x="2951" y="6"/>
                  </a:lnTo>
                  <a:lnTo>
                    <a:pt x="2920" y="14"/>
                  </a:lnTo>
                  <a:lnTo>
                    <a:pt x="2889" y="24"/>
                  </a:lnTo>
                  <a:lnTo>
                    <a:pt x="2858" y="35"/>
                  </a:lnTo>
                  <a:lnTo>
                    <a:pt x="2826" y="43"/>
                  </a:lnTo>
                  <a:lnTo>
                    <a:pt x="2811" y="47"/>
                  </a:lnTo>
                  <a:lnTo>
                    <a:pt x="2795" y="50"/>
                  </a:lnTo>
                  <a:lnTo>
                    <a:pt x="2607" y="70"/>
                  </a:lnTo>
                  <a:lnTo>
                    <a:pt x="2417" y="90"/>
                  </a:lnTo>
                  <a:lnTo>
                    <a:pt x="2039" y="128"/>
                  </a:lnTo>
                  <a:lnTo>
                    <a:pt x="1849" y="147"/>
                  </a:lnTo>
                  <a:lnTo>
                    <a:pt x="1660" y="167"/>
                  </a:lnTo>
                  <a:lnTo>
                    <a:pt x="1470" y="188"/>
                  </a:lnTo>
                  <a:lnTo>
                    <a:pt x="1282" y="212"/>
                  </a:lnTo>
                  <a:lnTo>
                    <a:pt x="1186" y="226"/>
                  </a:lnTo>
                  <a:lnTo>
                    <a:pt x="1089" y="238"/>
                  </a:lnTo>
                  <a:lnTo>
                    <a:pt x="994" y="251"/>
                  </a:lnTo>
                  <a:lnTo>
                    <a:pt x="897" y="266"/>
                  </a:lnTo>
                  <a:lnTo>
                    <a:pt x="801" y="284"/>
                  </a:lnTo>
                  <a:lnTo>
                    <a:pt x="754" y="293"/>
                  </a:lnTo>
                  <a:lnTo>
                    <a:pt x="707" y="304"/>
                  </a:lnTo>
                  <a:lnTo>
                    <a:pt x="660" y="314"/>
                  </a:lnTo>
                  <a:lnTo>
                    <a:pt x="613" y="328"/>
                  </a:lnTo>
                  <a:lnTo>
                    <a:pt x="566" y="341"/>
                  </a:lnTo>
                  <a:lnTo>
                    <a:pt x="521" y="357"/>
                  </a:lnTo>
                  <a:lnTo>
                    <a:pt x="487" y="376"/>
                  </a:lnTo>
                  <a:lnTo>
                    <a:pt x="452" y="399"/>
                  </a:lnTo>
                  <a:lnTo>
                    <a:pt x="419" y="423"/>
                  </a:lnTo>
                  <a:lnTo>
                    <a:pt x="388" y="450"/>
                  </a:lnTo>
                  <a:lnTo>
                    <a:pt x="362" y="481"/>
                  </a:lnTo>
                  <a:lnTo>
                    <a:pt x="341" y="513"/>
                  </a:lnTo>
                  <a:lnTo>
                    <a:pt x="327" y="548"/>
                  </a:lnTo>
                  <a:lnTo>
                    <a:pt x="325" y="570"/>
                  </a:lnTo>
                  <a:lnTo>
                    <a:pt x="322" y="584"/>
                  </a:lnTo>
                  <a:lnTo>
                    <a:pt x="323" y="605"/>
                  </a:lnTo>
                  <a:lnTo>
                    <a:pt x="327" y="623"/>
                  </a:lnTo>
                  <a:lnTo>
                    <a:pt x="341" y="661"/>
                  </a:lnTo>
                  <a:lnTo>
                    <a:pt x="361" y="697"/>
                  </a:lnTo>
                  <a:lnTo>
                    <a:pt x="361" y="697"/>
                  </a:lnTo>
                  <a:lnTo>
                    <a:pt x="350" y="697"/>
                  </a:lnTo>
                  <a:lnTo>
                    <a:pt x="268" y="732"/>
                  </a:lnTo>
                  <a:lnTo>
                    <a:pt x="188" y="774"/>
                  </a:lnTo>
                  <a:lnTo>
                    <a:pt x="151" y="799"/>
                  </a:lnTo>
                  <a:lnTo>
                    <a:pt x="118" y="828"/>
                  </a:lnTo>
                  <a:lnTo>
                    <a:pt x="90" y="860"/>
                  </a:lnTo>
                  <a:lnTo>
                    <a:pt x="67" y="896"/>
                  </a:lnTo>
                  <a:lnTo>
                    <a:pt x="42" y="953"/>
                  </a:lnTo>
                  <a:lnTo>
                    <a:pt x="24" y="1010"/>
                  </a:lnTo>
                  <a:lnTo>
                    <a:pt x="12" y="1071"/>
                  </a:lnTo>
                  <a:lnTo>
                    <a:pt x="2" y="1133"/>
                  </a:lnTo>
                  <a:lnTo>
                    <a:pt x="0" y="1256"/>
                  </a:lnTo>
                  <a:lnTo>
                    <a:pt x="10" y="1380"/>
                  </a:lnTo>
                  <a:lnTo>
                    <a:pt x="30" y="1502"/>
                  </a:lnTo>
                  <a:lnTo>
                    <a:pt x="32" y="1513"/>
                  </a:lnTo>
                  <a:lnTo>
                    <a:pt x="56" y="1624"/>
                  </a:lnTo>
                  <a:lnTo>
                    <a:pt x="122" y="1866"/>
                  </a:lnTo>
                  <a:lnTo>
                    <a:pt x="194" y="2105"/>
                  </a:lnTo>
                  <a:lnTo>
                    <a:pt x="236" y="2247"/>
                  </a:lnTo>
                  <a:lnTo>
                    <a:pt x="265" y="2346"/>
                  </a:lnTo>
                  <a:lnTo>
                    <a:pt x="389" y="2770"/>
                  </a:lnTo>
                  <a:lnTo>
                    <a:pt x="518" y="3194"/>
                  </a:lnTo>
                  <a:lnTo>
                    <a:pt x="581" y="3407"/>
                  </a:lnTo>
                  <a:lnTo>
                    <a:pt x="642" y="3620"/>
                  </a:lnTo>
                  <a:lnTo>
                    <a:pt x="698" y="3834"/>
                  </a:lnTo>
                  <a:lnTo>
                    <a:pt x="748" y="4049"/>
                  </a:lnTo>
                  <a:lnTo>
                    <a:pt x="775" y="4190"/>
                  </a:lnTo>
                  <a:lnTo>
                    <a:pt x="792" y="4332"/>
                  </a:lnTo>
                  <a:lnTo>
                    <a:pt x="816" y="4618"/>
                  </a:lnTo>
                  <a:lnTo>
                    <a:pt x="828" y="4761"/>
                  </a:lnTo>
                  <a:lnTo>
                    <a:pt x="842" y="4903"/>
                  </a:lnTo>
                  <a:lnTo>
                    <a:pt x="862" y="5046"/>
                  </a:lnTo>
                  <a:lnTo>
                    <a:pt x="890" y="5185"/>
                  </a:lnTo>
                  <a:close/>
                  <a:moveTo>
                    <a:pt x="758" y="954"/>
                  </a:moveTo>
                  <a:lnTo>
                    <a:pt x="757" y="953"/>
                  </a:lnTo>
                  <a:lnTo>
                    <a:pt x="787" y="962"/>
                  </a:lnTo>
                  <a:lnTo>
                    <a:pt x="843" y="977"/>
                  </a:lnTo>
                  <a:lnTo>
                    <a:pt x="901" y="986"/>
                  </a:lnTo>
                  <a:lnTo>
                    <a:pt x="959" y="993"/>
                  </a:lnTo>
                  <a:lnTo>
                    <a:pt x="1004" y="991"/>
                  </a:lnTo>
                  <a:lnTo>
                    <a:pt x="1050" y="985"/>
                  </a:lnTo>
                  <a:lnTo>
                    <a:pt x="1094" y="971"/>
                  </a:lnTo>
                  <a:lnTo>
                    <a:pt x="1137" y="955"/>
                  </a:lnTo>
                  <a:lnTo>
                    <a:pt x="1182" y="938"/>
                  </a:lnTo>
                  <a:lnTo>
                    <a:pt x="1226" y="920"/>
                  </a:lnTo>
                  <a:lnTo>
                    <a:pt x="1249" y="914"/>
                  </a:lnTo>
                  <a:lnTo>
                    <a:pt x="1270" y="907"/>
                  </a:lnTo>
                  <a:lnTo>
                    <a:pt x="1316" y="896"/>
                  </a:lnTo>
                  <a:lnTo>
                    <a:pt x="1351" y="893"/>
                  </a:lnTo>
                  <a:lnTo>
                    <a:pt x="1387" y="891"/>
                  </a:lnTo>
                  <a:lnTo>
                    <a:pt x="1458" y="892"/>
                  </a:lnTo>
                  <a:lnTo>
                    <a:pt x="1530" y="896"/>
                  </a:lnTo>
                  <a:lnTo>
                    <a:pt x="1601" y="896"/>
                  </a:lnTo>
                  <a:lnTo>
                    <a:pt x="1724" y="892"/>
                  </a:lnTo>
                  <a:lnTo>
                    <a:pt x="1849" y="887"/>
                  </a:lnTo>
                  <a:lnTo>
                    <a:pt x="1974" y="881"/>
                  </a:lnTo>
                  <a:lnTo>
                    <a:pt x="2099" y="879"/>
                  </a:lnTo>
                  <a:lnTo>
                    <a:pt x="2166" y="881"/>
                  </a:lnTo>
                  <a:lnTo>
                    <a:pt x="2235" y="885"/>
                  </a:lnTo>
                  <a:lnTo>
                    <a:pt x="2302" y="892"/>
                  </a:lnTo>
                  <a:lnTo>
                    <a:pt x="2369" y="903"/>
                  </a:lnTo>
                  <a:lnTo>
                    <a:pt x="2434" y="911"/>
                  </a:lnTo>
                  <a:lnTo>
                    <a:pt x="2498" y="922"/>
                  </a:lnTo>
                  <a:lnTo>
                    <a:pt x="2530" y="928"/>
                  </a:lnTo>
                  <a:lnTo>
                    <a:pt x="2560" y="939"/>
                  </a:lnTo>
                  <a:lnTo>
                    <a:pt x="2589" y="951"/>
                  </a:lnTo>
                  <a:lnTo>
                    <a:pt x="2616" y="967"/>
                  </a:lnTo>
                  <a:lnTo>
                    <a:pt x="2635" y="985"/>
                  </a:lnTo>
                  <a:lnTo>
                    <a:pt x="2652" y="1005"/>
                  </a:lnTo>
                  <a:lnTo>
                    <a:pt x="2667" y="1026"/>
                  </a:lnTo>
                  <a:lnTo>
                    <a:pt x="2679" y="1051"/>
                  </a:lnTo>
                  <a:lnTo>
                    <a:pt x="2698" y="1102"/>
                  </a:lnTo>
                  <a:lnTo>
                    <a:pt x="2716" y="1153"/>
                  </a:lnTo>
                  <a:lnTo>
                    <a:pt x="2742" y="1247"/>
                  </a:lnTo>
                  <a:lnTo>
                    <a:pt x="2755" y="1302"/>
                  </a:lnTo>
                  <a:lnTo>
                    <a:pt x="2764" y="1342"/>
                  </a:lnTo>
                  <a:lnTo>
                    <a:pt x="2783" y="1439"/>
                  </a:lnTo>
                  <a:lnTo>
                    <a:pt x="2788" y="1474"/>
                  </a:lnTo>
                  <a:lnTo>
                    <a:pt x="4326" y="2034"/>
                  </a:lnTo>
                  <a:lnTo>
                    <a:pt x="3988" y="2962"/>
                  </a:lnTo>
                  <a:lnTo>
                    <a:pt x="2900" y="2566"/>
                  </a:lnTo>
                  <a:lnTo>
                    <a:pt x="2742" y="2700"/>
                  </a:lnTo>
                  <a:lnTo>
                    <a:pt x="2565" y="2828"/>
                  </a:lnTo>
                  <a:lnTo>
                    <a:pt x="2518" y="2863"/>
                  </a:lnTo>
                  <a:lnTo>
                    <a:pt x="2471" y="2899"/>
                  </a:lnTo>
                  <a:lnTo>
                    <a:pt x="2377" y="2973"/>
                  </a:lnTo>
                  <a:lnTo>
                    <a:pt x="2327" y="3005"/>
                  </a:lnTo>
                  <a:lnTo>
                    <a:pt x="2276" y="3032"/>
                  </a:lnTo>
                  <a:lnTo>
                    <a:pt x="2224" y="3049"/>
                  </a:lnTo>
                  <a:lnTo>
                    <a:pt x="2168" y="3055"/>
                  </a:lnTo>
                  <a:lnTo>
                    <a:pt x="2118" y="3049"/>
                  </a:lnTo>
                  <a:lnTo>
                    <a:pt x="2068" y="3036"/>
                  </a:lnTo>
                  <a:lnTo>
                    <a:pt x="2021" y="3013"/>
                  </a:lnTo>
                  <a:lnTo>
                    <a:pt x="1975" y="2984"/>
                  </a:lnTo>
                  <a:lnTo>
                    <a:pt x="1934" y="2949"/>
                  </a:lnTo>
                  <a:lnTo>
                    <a:pt x="1895" y="2911"/>
                  </a:lnTo>
                  <a:lnTo>
                    <a:pt x="1859" y="2869"/>
                  </a:lnTo>
                  <a:lnTo>
                    <a:pt x="1828" y="2828"/>
                  </a:lnTo>
                  <a:lnTo>
                    <a:pt x="1777" y="2746"/>
                  </a:lnTo>
                  <a:lnTo>
                    <a:pt x="1734" y="2660"/>
                  </a:lnTo>
                  <a:lnTo>
                    <a:pt x="1661" y="2478"/>
                  </a:lnTo>
                  <a:lnTo>
                    <a:pt x="1595" y="2294"/>
                  </a:lnTo>
                  <a:lnTo>
                    <a:pt x="1558" y="2204"/>
                  </a:lnTo>
                  <a:lnTo>
                    <a:pt x="1515" y="2118"/>
                  </a:lnTo>
                  <a:lnTo>
                    <a:pt x="1474" y="2047"/>
                  </a:lnTo>
                  <a:lnTo>
                    <a:pt x="1402" y="1921"/>
                  </a:lnTo>
                  <a:lnTo>
                    <a:pt x="1281" y="1730"/>
                  </a:lnTo>
                  <a:lnTo>
                    <a:pt x="1157" y="1541"/>
                  </a:lnTo>
                  <a:lnTo>
                    <a:pt x="1032" y="1351"/>
                  </a:lnTo>
                  <a:lnTo>
                    <a:pt x="902" y="1147"/>
                  </a:lnTo>
                  <a:lnTo>
                    <a:pt x="834" y="1048"/>
                  </a:lnTo>
                  <a:lnTo>
                    <a:pt x="758" y="954"/>
                  </a:lnTo>
                  <a:close/>
                  <a:moveTo>
                    <a:pt x="362" y="1659"/>
                  </a:moveTo>
                  <a:lnTo>
                    <a:pt x="318" y="1668"/>
                  </a:lnTo>
                  <a:lnTo>
                    <a:pt x="294" y="1673"/>
                  </a:lnTo>
                  <a:lnTo>
                    <a:pt x="271" y="1674"/>
                  </a:lnTo>
                  <a:lnTo>
                    <a:pt x="247" y="1674"/>
                  </a:lnTo>
                  <a:lnTo>
                    <a:pt x="225" y="1673"/>
                  </a:lnTo>
                  <a:lnTo>
                    <a:pt x="202" y="1667"/>
                  </a:lnTo>
                  <a:lnTo>
                    <a:pt x="182" y="1659"/>
                  </a:lnTo>
                  <a:lnTo>
                    <a:pt x="169" y="1650"/>
                  </a:lnTo>
                  <a:lnTo>
                    <a:pt x="159" y="1639"/>
                  </a:lnTo>
                  <a:lnTo>
                    <a:pt x="153" y="1626"/>
                  </a:lnTo>
                  <a:lnTo>
                    <a:pt x="146" y="1609"/>
                  </a:lnTo>
                  <a:lnTo>
                    <a:pt x="138" y="1576"/>
                  </a:lnTo>
                  <a:lnTo>
                    <a:pt x="132" y="1544"/>
                  </a:lnTo>
                  <a:lnTo>
                    <a:pt x="103" y="1423"/>
                  </a:lnTo>
                  <a:lnTo>
                    <a:pt x="88" y="1361"/>
                  </a:lnTo>
                  <a:lnTo>
                    <a:pt x="73" y="1299"/>
                  </a:lnTo>
                  <a:lnTo>
                    <a:pt x="61" y="1239"/>
                  </a:lnTo>
                  <a:lnTo>
                    <a:pt x="55" y="1177"/>
                  </a:lnTo>
                  <a:lnTo>
                    <a:pt x="53" y="1147"/>
                  </a:lnTo>
                  <a:lnTo>
                    <a:pt x="55" y="1116"/>
                  </a:lnTo>
                  <a:lnTo>
                    <a:pt x="57" y="1086"/>
                  </a:lnTo>
                  <a:lnTo>
                    <a:pt x="61" y="1056"/>
                  </a:lnTo>
                  <a:lnTo>
                    <a:pt x="73" y="1013"/>
                  </a:lnTo>
                  <a:lnTo>
                    <a:pt x="90" y="971"/>
                  </a:lnTo>
                  <a:lnTo>
                    <a:pt x="112" y="931"/>
                  </a:lnTo>
                  <a:lnTo>
                    <a:pt x="138" y="893"/>
                  </a:lnTo>
                  <a:lnTo>
                    <a:pt x="169" y="858"/>
                  </a:lnTo>
                  <a:lnTo>
                    <a:pt x="204" y="829"/>
                  </a:lnTo>
                  <a:lnTo>
                    <a:pt x="221" y="817"/>
                  </a:lnTo>
                  <a:lnTo>
                    <a:pt x="240" y="805"/>
                  </a:lnTo>
                  <a:lnTo>
                    <a:pt x="260" y="795"/>
                  </a:lnTo>
                  <a:lnTo>
                    <a:pt x="280" y="787"/>
                  </a:lnTo>
                  <a:lnTo>
                    <a:pt x="298" y="783"/>
                  </a:lnTo>
                  <a:lnTo>
                    <a:pt x="317" y="781"/>
                  </a:lnTo>
                  <a:lnTo>
                    <a:pt x="334" y="779"/>
                  </a:lnTo>
                  <a:lnTo>
                    <a:pt x="353" y="781"/>
                  </a:lnTo>
                  <a:lnTo>
                    <a:pt x="372" y="783"/>
                  </a:lnTo>
                  <a:lnTo>
                    <a:pt x="390" y="787"/>
                  </a:lnTo>
                  <a:lnTo>
                    <a:pt x="427" y="801"/>
                  </a:lnTo>
                  <a:lnTo>
                    <a:pt x="463" y="818"/>
                  </a:lnTo>
                  <a:lnTo>
                    <a:pt x="498" y="840"/>
                  </a:lnTo>
                  <a:lnTo>
                    <a:pt x="530" y="863"/>
                  </a:lnTo>
                  <a:lnTo>
                    <a:pt x="560" y="887"/>
                  </a:lnTo>
                  <a:lnTo>
                    <a:pt x="597" y="922"/>
                  </a:lnTo>
                  <a:lnTo>
                    <a:pt x="631" y="961"/>
                  </a:lnTo>
                  <a:lnTo>
                    <a:pt x="662" y="1004"/>
                  </a:lnTo>
                  <a:lnTo>
                    <a:pt x="690" y="1047"/>
                  </a:lnTo>
                  <a:lnTo>
                    <a:pt x="742" y="1138"/>
                  </a:lnTo>
                  <a:lnTo>
                    <a:pt x="789" y="1232"/>
                  </a:lnTo>
                  <a:lnTo>
                    <a:pt x="803" y="1255"/>
                  </a:lnTo>
                  <a:lnTo>
                    <a:pt x="818" y="1280"/>
                  </a:lnTo>
                  <a:lnTo>
                    <a:pt x="832" y="1307"/>
                  </a:lnTo>
                  <a:lnTo>
                    <a:pt x="844" y="1334"/>
                  </a:lnTo>
                  <a:lnTo>
                    <a:pt x="852" y="1361"/>
                  </a:lnTo>
                  <a:lnTo>
                    <a:pt x="855" y="1374"/>
                  </a:lnTo>
                  <a:lnTo>
                    <a:pt x="857" y="1386"/>
                  </a:lnTo>
                  <a:lnTo>
                    <a:pt x="855" y="1397"/>
                  </a:lnTo>
                  <a:lnTo>
                    <a:pt x="852" y="1409"/>
                  </a:lnTo>
                  <a:lnTo>
                    <a:pt x="847" y="1419"/>
                  </a:lnTo>
                  <a:lnTo>
                    <a:pt x="839" y="1428"/>
                  </a:lnTo>
                  <a:lnTo>
                    <a:pt x="815" y="1451"/>
                  </a:lnTo>
                  <a:lnTo>
                    <a:pt x="789" y="1472"/>
                  </a:lnTo>
                  <a:lnTo>
                    <a:pt x="736" y="1510"/>
                  </a:lnTo>
                  <a:lnTo>
                    <a:pt x="678" y="1542"/>
                  </a:lnTo>
                  <a:lnTo>
                    <a:pt x="617" y="1569"/>
                  </a:lnTo>
                  <a:lnTo>
                    <a:pt x="554" y="1595"/>
                  </a:lnTo>
                  <a:lnTo>
                    <a:pt x="490" y="1617"/>
                  </a:lnTo>
                  <a:lnTo>
                    <a:pt x="427" y="1638"/>
                  </a:lnTo>
                  <a:lnTo>
                    <a:pt x="362" y="1659"/>
                  </a:lnTo>
                  <a:close/>
                  <a:moveTo>
                    <a:pt x="452" y="790"/>
                  </a:moveTo>
                  <a:lnTo>
                    <a:pt x="428" y="770"/>
                  </a:lnTo>
                  <a:lnTo>
                    <a:pt x="526" y="838"/>
                  </a:lnTo>
                  <a:lnTo>
                    <a:pt x="630" y="901"/>
                  </a:lnTo>
                  <a:lnTo>
                    <a:pt x="623" y="897"/>
                  </a:lnTo>
                  <a:lnTo>
                    <a:pt x="570" y="871"/>
                  </a:lnTo>
                  <a:lnTo>
                    <a:pt x="521" y="840"/>
                  </a:lnTo>
                  <a:lnTo>
                    <a:pt x="486" y="817"/>
                  </a:lnTo>
                  <a:lnTo>
                    <a:pt x="452" y="790"/>
                  </a:lnTo>
                  <a:close/>
                  <a:moveTo>
                    <a:pt x="677" y="922"/>
                  </a:moveTo>
                  <a:lnTo>
                    <a:pt x="658" y="914"/>
                  </a:lnTo>
                  <a:lnTo>
                    <a:pt x="670" y="919"/>
                  </a:lnTo>
                  <a:lnTo>
                    <a:pt x="703" y="926"/>
                  </a:lnTo>
                  <a:lnTo>
                    <a:pt x="734" y="935"/>
                  </a:lnTo>
                  <a:lnTo>
                    <a:pt x="757" y="953"/>
                  </a:lnTo>
                  <a:lnTo>
                    <a:pt x="730" y="943"/>
                  </a:lnTo>
                  <a:lnTo>
                    <a:pt x="677" y="922"/>
                  </a:lnTo>
                  <a:close/>
                  <a:moveTo>
                    <a:pt x="361" y="697"/>
                  </a:moveTo>
                  <a:lnTo>
                    <a:pt x="361" y="697"/>
                  </a:lnTo>
                  <a:lnTo>
                    <a:pt x="369" y="701"/>
                  </a:lnTo>
                  <a:lnTo>
                    <a:pt x="385" y="719"/>
                  </a:lnTo>
                  <a:lnTo>
                    <a:pt x="398" y="742"/>
                  </a:lnTo>
                  <a:lnTo>
                    <a:pt x="388" y="731"/>
                  </a:lnTo>
                  <a:lnTo>
                    <a:pt x="361" y="697"/>
                  </a:lnTo>
                  <a:close/>
                  <a:moveTo>
                    <a:pt x="398" y="743"/>
                  </a:moveTo>
                  <a:lnTo>
                    <a:pt x="398" y="742"/>
                  </a:lnTo>
                  <a:lnTo>
                    <a:pt x="419" y="762"/>
                  </a:lnTo>
                  <a:lnTo>
                    <a:pt x="428" y="770"/>
                  </a:lnTo>
                  <a:lnTo>
                    <a:pt x="416" y="762"/>
                  </a:lnTo>
                  <a:lnTo>
                    <a:pt x="398" y="743"/>
                  </a:lnTo>
                  <a:close/>
                  <a:moveTo>
                    <a:pt x="640" y="907"/>
                  </a:moveTo>
                  <a:lnTo>
                    <a:pt x="630" y="901"/>
                  </a:lnTo>
                  <a:lnTo>
                    <a:pt x="658" y="914"/>
                  </a:lnTo>
                  <a:lnTo>
                    <a:pt x="640" y="9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6421C42-A799-3B46-17D7-00E37796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1489075"/>
              <a:ext cx="436563" cy="414338"/>
            </a:xfrm>
            <a:custGeom>
              <a:avLst/>
              <a:gdLst>
                <a:gd name="T0" fmla="*/ 380 w 549"/>
                <a:gd name="T1" fmla="*/ 110 h 523"/>
                <a:gd name="T2" fmla="*/ 272 w 549"/>
                <a:gd name="T3" fmla="*/ 192 h 523"/>
                <a:gd name="T4" fmla="*/ 174 w 549"/>
                <a:gd name="T5" fmla="*/ 281 h 523"/>
                <a:gd name="T6" fmla="*/ 87 w 549"/>
                <a:gd name="T7" fmla="*/ 378 h 523"/>
                <a:gd name="T8" fmla="*/ 13 w 549"/>
                <a:gd name="T9" fmla="*/ 486 h 523"/>
                <a:gd name="T10" fmla="*/ 2 w 549"/>
                <a:gd name="T11" fmla="*/ 509 h 523"/>
                <a:gd name="T12" fmla="*/ 0 w 549"/>
                <a:gd name="T13" fmla="*/ 523 h 523"/>
                <a:gd name="T14" fmla="*/ 121 w 549"/>
                <a:gd name="T15" fmla="*/ 413 h 523"/>
                <a:gd name="T16" fmla="*/ 264 w 549"/>
                <a:gd name="T17" fmla="*/ 285 h 523"/>
                <a:gd name="T18" fmla="*/ 327 w 549"/>
                <a:gd name="T19" fmla="*/ 237 h 523"/>
                <a:gd name="T20" fmla="*/ 395 w 549"/>
                <a:gd name="T21" fmla="*/ 191 h 523"/>
                <a:gd name="T22" fmla="*/ 458 w 549"/>
                <a:gd name="T23" fmla="*/ 143 h 523"/>
                <a:gd name="T24" fmla="*/ 486 w 549"/>
                <a:gd name="T25" fmla="*/ 116 h 523"/>
                <a:gd name="T26" fmla="*/ 511 w 549"/>
                <a:gd name="T27" fmla="*/ 86 h 523"/>
                <a:gd name="T28" fmla="*/ 534 w 549"/>
                <a:gd name="T29" fmla="*/ 47 h 523"/>
                <a:gd name="T30" fmla="*/ 549 w 549"/>
                <a:gd name="T31" fmla="*/ 2 h 523"/>
                <a:gd name="T32" fmla="*/ 549 w 549"/>
                <a:gd name="T33" fmla="*/ 0 h 523"/>
                <a:gd name="T34" fmla="*/ 491 w 549"/>
                <a:gd name="T35" fmla="*/ 35 h 523"/>
                <a:gd name="T36" fmla="*/ 380 w 549"/>
                <a:gd name="T37" fmla="*/ 11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523">
                  <a:moveTo>
                    <a:pt x="380" y="110"/>
                  </a:moveTo>
                  <a:lnTo>
                    <a:pt x="272" y="192"/>
                  </a:lnTo>
                  <a:lnTo>
                    <a:pt x="174" y="281"/>
                  </a:lnTo>
                  <a:lnTo>
                    <a:pt x="87" y="378"/>
                  </a:lnTo>
                  <a:lnTo>
                    <a:pt x="13" y="486"/>
                  </a:lnTo>
                  <a:lnTo>
                    <a:pt x="2" y="509"/>
                  </a:lnTo>
                  <a:lnTo>
                    <a:pt x="0" y="523"/>
                  </a:lnTo>
                  <a:lnTo>
                    <a:pt x="121" y="413"/>
                  </a:lnTo>
                  <a:lnTo>
                    <a:pt x="264" y="285"/>
                  </a:lnTo>
                  <a:lnTo>
                    <a:pt x="327" y="237"/>
                  </a:lnTo>
                  <a:lnTo>
                    <a:pt x="395" y="191"/>
                  </a:lnTo>
                  <a:lnTo>
                    <a:pt x="458" y="143"/>
                  </a:lnTo>
                  <a:lnTo>
                    <a:pt x="486" y="116"/>
                  </a:lnTo>
                  <a:lnTo>
                    <a:pt x="511" y="86"/>
                  </a:lnTo>
                  <a:lnTo>
                    <a:pt x="534" y="47"/>
                  </a:lnTo>
                  <a:lnTo>
                    <a:pt x="549" y="2"/>
                  </a:lnTo>
                  <a:lnTo>
                    <a:pt x="549" y="0"/>
                  </a:lnTo>
                  <a:lnTo>
                    <a:pt x="491" y="35"/>
                  </a:lnTo>
                  <a:lnTo>
                    <a:pt x="380" y="1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42E2E5E-612E-8A66-6681-44F26EB5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728663"/>
              <a:ext cx="911225" cy="1522413"/>
            </a:xfrm>
            <a:custGeom>
              <a:avLst/>
              <a:gdLst>
                <a:gd name="T0" fmla="*/ 212 w 1148"/>
                <a:gd name="T1" fmla="*/ 94 h 1917"/>
                <a:gd name="T2" fmla="*/ 166 w 1148"/>
                <a:gd name="T3" fmla="*/ 63 h 1917"/>
                <a:gd name="T4" fmla="*/ 118 w 1148"/>
                <a:gd name="T5" fmla="*/ 37 h 1917"/>
                <a:gd name="T6" fmla="*/ 67 w 1148"/>
                <a:gd name="T7" fmla="*/ 17 h 1917"/>
                <a:gd name="T8" fmla="*/ 14 w 1148"/>
                <a:gd name="T9" fmla="*/ 2 h 1917"/>
                <a:gd name="T10" fmla="*/ 0 w 1148"/>
                <a:gd name="T11" fmla="*/ 0 h 1917"/>
                <a:gd name="T12" fmla="*/ 32 w 1148"/>
                <a:gd name="T13" fmla="*/ 63 h 1917"/>
                <a:gd name="T14" fmla="*/ 114 w 1148"/>
                <a:gd name="T15" fmla="*/ 230 h 1917"/>
                <a:gd name="T16" fmla="*/ 196 w 1148"/>
                <a:gd name="T17" fmla="*/ 396 h 1917"/>
                <a:gd name="T18" fmla="*/ 279 w 1148"/>
                <a:gd name="T19" fmla="*/ 561 h 1917"/>
                <a:gd name="T20" fmla="*/ 366 w 1148"/>
                <a:gd name="T21" fmla="*/ 725 h 1917"/>
                <a:gd name="T22" fmla="*/ 411 w 1148"/>
                <a:gd name="T23" fmla="*/ 806 h 1917"/>
                <a:gd name="T24" fmla="*/ 458 w 1148"/>
                <a:gd name="T25" fmla="*/ 886 h 1917"/>
                <a:gd name="T26" fmla="*/ 540 w 1148"/>
                <a:gd name="T27" fmla="*/ 1021 h 1917"/>
                <a:gd name="T28" fmla="*/ 624 w 1148"/>
                <a:gd name="T29" fmla="*/ 1154 h 1917"/>
                <a:gd name="T30" fmla="*/ 713 w 1148"/>
                <a:gd name="T31" fmla="*/ 1285 h 1917"/>
                <a:gd name="T32" fmla="*/ 802 w 1148"/>
                <a:gd name="T33" fmla="*/ 1416 h 1917"/>
                <a:gd name="T34" fmla="*/ 892 w 1148"/>
                <a:gd name="T35" fmla="*/ 1545 h 1917"/>
                <a:gd name="T36" fmla="*/ 982 w 1148"/>
                <a:gd name="T37" fmla="*/ 1675 h 1917"/>
                <a:gd name="T38" fmla="*/ 1072 w 1148"/>
                <a:gd name="T39" fmla="*/ 1805 h 1917"/>
                <a:gd name="T40" fmla="*/ 1148 w 1148"/>
                <a:gd name="T41" fmla="*/ 1917 h 1917"/>
                <a:gd name="T42" fmla="*/ 1148 w 1148"/>
                <a:gd name="T43" fmla="*/ 1914 h 1917"/>
                <a:gd name="T44" fmla="*/ 1147 w 1148"/>
                <a:gd name="T45" fmla="*/ 1876 h 1917"/>
                <a:gd name="T46" fmla="*/ 1140 w 1148"/>
                <a:gd name="T47" fmla="*/ 1769 h 1917"/>
                <a:gd name="T48" fmla="*/ 1132 w 1148"/>
                <a:gd name="T49" fmla="*/ 1722 h 1917"/>
                <a:gd name="T50" fmla="*/ 1089 w 1148"/>
                <a:gd name="T51" fmla="*/ 1667 h 1917"/>
                <a:gd name="T52" fmla="*/ 1023 w 1148"/>
                <a:gd name="T53" fmla="*/ 1575 h 1917"/>
                <a:gd name="T54" fmla="*/ 904 w 1148"/>
                <a:gd name="T55" fmla="*/ 1385 h 1917"/>
                <a:gd name="T56" fmla="*/ 713 w 1148"/>
                <a:gd name="T57" fmla="*/ 1062 h 1917"/>
                <a:gd name="T58" fmla="*/ 622 w 1148"/>
                <a:gd name="T59" fmla="*/ 898 h 1917"/>
                <a:gd name="T60" fmla="*/ 534 w 1148"/>
                <a:gd name="T61" fmla="*/ 732 h 1917"/>
                <a:gd name="T62" fmla="*/ 475 w 1148"/>
                <a:gd name="T63" fmla="*/ 588 h 1917"/>
                <a:gd name="T64" fmla="*/ 427 w 1148"/>
                <a:gd name="T65" fmla="*/ 439 h 1917"/>
                <a:gd name="T66" fmla="*/ 401 w 1148"/>
                <a:gd name="T67" fmla="*/ 365 h 1917"/>
                <a:gd name="T68" fmla="*/ 370 w 1148"/>
                <a:gd name="T69" fmla="*/ 295 h 1917"/>
                <a:gd name="T70" fmla="*/ 334 w 1148"/>
                <a:gd name="T71" fmla="*/ 228 h 1917"/>
                <a:gd name="T72" fmla="*/ 290 w 1148"/>
                <a:gd name="T73" fmla="*/ 166 h 1917"/>
                <a:gd name="T74" fmla="*/ 212 w 1148"/>
                <a:gd name="T75" fmla="*/ 94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8" h="1917">
                  <a:moveTo>
                    <a:pt x="212" y="94"/>
                  </a:moveTo>
                  <a:lnTo>
                    <a:pt x="166" y="63"/>
                  </a:lnTo>
                  <a:lnTo>
                    <a:pt x="118" y="37"/>
                  </a:lnTo>
                  <a:lnTo>
                    <a:pt x="67" y="17"/>
                  </a:lnTo>
                  <a:lnTo>
                    <a:pt x="14" y="2"/>
                  </a:lnTo>
                  <a:lnTo>
                    <a:pt x="0" y="0"/>
                  </a:lnTo>
                  <a:lnTo>
                    <a:pt x="32" y="63"/>
                  </a:lnTo>
                  <a:lnTo>
                    <a:pt x="114" y="230"/>
                  </a:lnTo>
                  <a:lnTo>
                    <a:pt x="196" y="396"/>
                  </a:lnTo>
                  <a:lnTo>
                    <a:pt x="279" y="561"/>
                  </a:lnTo>
                  <a:lnTo>
                    <a:pt x="366" y="725"/>
                  </a:lnTo>
                  <a:lnTo>
                    <a:pt x="411" y="806"/>
                  </a:lnTo>
                  <a:lnTo>
                    <a:pt x="458" y="886"/>
                  </a:lnTo>
                  <a:lnTo>
                    <a:pt x="540" y="1021"/>
                  </a:lnTo>
                  <a:lnTo>
                    <a:pt x="624" y="1154"/>
                  </a:lnTo>
                  <a:lnTo>
                    <a:pt x="713" y="1285"/>
                  </a:lnTo>
                  <a:lnTo>
                    <a:pt x="802" y="1416"/>
                  </a:lnTo>
                  <a:lnTo>
                    <a:pt x="892" y="1545"/>
                  </a:lnTo>
                  <a:lnTo>
                    <a:pt x="982" y="1675"/>
                  </a:lnTo>
                  <a:lnTo>
                    <a:pt x="1072" y="1805"/>
                  </a:lnTo>
                  <a:lnTo>
                    <a:pt x="1148" y="1917"/>
                  </a:lnTo>
                  <a:lnTo>
                    <a:pt x="1148" y="1914"/>
                  </a:lnTo>
                  <a:lnTo>
                    <a:pt x="1147" y="1876"/>
                  </a:lnTo>
                  <a:lnTo>
                    <a:pt x="1140" y="1769"/>
                  </a:lnTo>
                  <a:lnTo>
                    <a:pt x="1132" y="1722"/>
                  </a:lnTo>
                  <a:lnTo>
                    <a:pt x="1089" y="1667"/>
                  </a:lnTo>
                  <a:lnTo>
                    <a:pt x="1023" y="1575"/>
                  </a:lnTo>
                  <a:lnTo>
                    <a:pt x="904" y="1385"/>
                  </a:lnTo>
                  <a:lnTo>
                    <a:pt x="713" y="1062"/>
                  </a:lnTo>
                  <a:lnTo>
                    <a:pt x="622" y="898"/>
                  </a:lnTo>
                  <a:lnTo>
                    <a:pt x="534" y="732"/>
                  </a:lnTo>
                  <a:lnTo>
                    <a:pt x="475" y="588"/>
                  </a:lnTo>
                  <a:lnTo>
                    <a:pt x="427" y="439"/>
                  </a:lnTo>
                  <a:lnTo>
                    <a:pt x="401" y="365"/>
                  </a:lnTo>
                  <a:lnTo>
                    <a:pt x="370" y="295"/>
                  </a:lnTo>
                  <a:lnTo>
                    <a:pt x="334" y="228"/>
                  </a:lnTo>
                  <a:lnTo>
                    <a:pt x="290" y="166"/>
                  </a:lnTo>
                  <a:lnTo>
                    <a:pt x="212" y="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C674BA7-5E65-AD28-A221-58D1D40F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890588"/>
              <a:ext cx="1195388" cy="344488"/>
            </a:xfrm>
            <a:custGeom>
              <a:avLst/>
              <a:gdLst>
                <a:gd name="T0" fmla="*/ 0 w 1506"/>
                <a:gd name="T1" fmla="*/ 35 h 435"/>
                <a:gd name="T2" fmla="*/ 1101 w 1506"/>
                <a:gd name="T3" fmla="*/ 435 h 435"/>
                <a:gd name="T4" fmla="*/ 1164 w 1506"/>
                <a:gd name="T5" fmla="*/ 415 h 435"/>
                <a:gd name="T6" fmla="*/ 1254 w 1506"/>
                <a:gd name="T7" fmla="*/ 391 h 435"/>
                <a:gd name="T8" fmla="*/ 1346 w 1506"/>
                <a:gd name="T9" fmla="*/ 376 h 435"/>
                <a:gd name="T10" fmla="*/ 1391 w 1506"/>
                <a:gd name="T11" fmla="*/ 374 h 435"/>
                <a:gd name="T12" fmla="*/ 1437 w 1506"/>
                <a:gd name="T13" fmla="*/ 378 h 435"/>
                <a:gd name="T14" fmla="*/ 1457 w 1506"/>
                <a:gd name="T15" fmla="*/ 384 h 435"/>
                <a:gd name="T16" fmla="*/ 1476 w 1506"/>
                <a:gd name="T17" fmla="*/ 395 h 435"/>
                <a:gd name="T18" fmla="*/ 1506 w 1506"/>
                <a:gd name="T19" fmla="*/ 423 h 435"/>
                <a:gd name="T20" fmla="*/ 1493 w 1506"/>
                <a:gd name="T21" fmla="*/ 368 h 435"/>
                <a:gd name="T22" fmla="*/ 1467 w 1506"/>
                <a:gd name="T23" fmla="*/ 274 h 435"/>
                <a:gd name="T24" fmla="*/ 1449 w 1506"/>
                <a:gd name="T25" fmla="*/ 223 h 435"/>
                <a:gd name="T26" fmla="*/ 1430 w 1506"/>
                <a:gd name="T27" fmla="*/ 172 h 435"/>
                <a:gd name="T28" fmla="*/ 1418 w 1506"/>
                <a:gd name="T29" fmla="*/ 147 h 435"/>
                <a:gd name="T30" fmla="*/ 1403 w 1506"/>
                <a:gd name="T31" fmla="*/ 126 h 435"/>
                <a:gd name="T32" fmla="*/ 1386 w 1506"/>
                <a:gd name="T33" fmla="*/ 106 h 435"/>
                <a:gd name="T34" fmla="*/ 1367 w 1506"/>
                <a:gd name="T35" fmla="*/ 88 h 435"/>
                <a:gd name="T36" fmla="*/ 1340 w 1506"/>
                <a:gd name="T37" fmla="*/ 72 h 435"/>
                <a:gd name="T38" fmla="*/ 1311 w 1506"/>
                <a:gd name="T39" fmla="*/ 60 h 435"/>
                <a:gd name="T40" fmla="*/ 1281 w 1506"/>
                <a:gd name="T41" fmla="*/ 49 h 435"/>
                <a:gd name="T42" fmla="*/ 1249 w 1506"/>
                <a:gd name="T43" fmla="*/ 43 h 435"/>
                <a:gd name="T44" fmla="*/ 1185 w 1506"/>
                <a:gd name="T45" fmla="*/ 32 h 435"/>
                <a:gd name="T46" fmla="*/ 1120 w 1506"/>
                <a:gd name="T47" fmla="*/ 24 h 435"/>
                <a:gd name="T48" fmla="*/ 1053 w 1506"/>
                <a:gd name="T49" fmla="*/ 13 h 435"/>
                <a:gd name="T50" fmla="*/ 986 w 1506"/>
                <a:gd name="T51" fmla="*/ 6 h 435"/>
                <a:gd name="T52" fmla="*/ 917 w 1506"/>
                <a:gd name="T53" fmla="*/ 2 h 435"/>
                <a:gd name="T54" fmla="*/ 850 w 1506"/>
                <a:gd name="T55" fmla="*/ 0 h 435"/>
                <a:gd name="T56" fmla="*/ 725 w 1506"/>
                <a:gd name="T57" fmla="*/ 2 h 435"/>
                <a:gd name="T58" fmla="*/ 600 w 1506"/>
                <a:gd name="T59" fmla="*/ 8 h 435"/>
                <a:gd name="T60" fmla="*/ 475 w 1506"/>
                <a:gd name="T61" fmla="*/ 13 h 435"/>
                <a:gd name="T62" fmla="*/ 352 w 1506"/>
                <a:gd name="T63" fmla="*/ 17 h 435"/>
                <a:gd name="T64" fmla="*/ 281 w 1506"/>
                <a:gd name="T65" fmla="*/ 17 h 435"/>
                <a:gd name="T66" fmla="*/ 209 w 1506"/>
                <a:gd name="T67" fmla="*/ 13 h 435"/>
                <a:gd name="T68" fmla="*/ 138 w 1506"/>
                <a:gd name="T69" fmla="*/ 12 h 435"/>
                <a:gd name="T70" fmla="*/ 102 w 1506"/>
                <a:gd name="T71" fmla="*/ 14 h 435"/>
                <a:gd name="T72" fmla="*/ 67 w 1506"/>
                <a:gd name="T73" fmla="*/ 17 h 435"/>
                <a:gd name="T74" fmla="*/ 21 w 1506"/>
                <a:gd name="T75" fmla="*/ 28 h 435"/>
                <a:gd name="T76" fmla="*/ 0 w 1506"/>
                <a:gd name="T77" fmla="*/ 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6" h="435">
                  <a:moveTo>
                    <a:pt x="0" y="35"/>
                  </a:moveTo>
                  <a:lnTo>
                    <a:pt x="1101" y="435"/>
                  </a:lnTo>
                  <a:lnTo>
                    <a:pt x="1164" y="415"/>
                  </a:lnTo>
                  <a:lnTo>
                    <a:pt x="1254" y="391"/>
                  </a:lnTo>
                  <a:lnTo>
                    <a:pt x="1346" y="376"/>
                  </a:lnTo>
                  <a:lnTo>
                    <a:pt x="1391" y="374"/>
                  </a:lnTo>
                  <a:lnTo>
                    <a:pt x="1437" y="378"/>
                  </a:lnTo>
                  <a:lnTo>
                    <a:pt x="1457" y="384"/>
                  </a:lnTo>
                  <a:lnTo>
                    <a:pt x="1476" y="395"/>
                  </a:lnTo>
                  <a:lnTo>
                    <a:pt x="1506" y="423"/>
                  </a:lnTo>
                  <a:lnTo>
                    <a:pt x="1493" y="368"/>
                  </a:lnTo>
                  <a:lnTo>
                    <a:pt x="1467" y="274"/>
                  </a:lnTo>
                  <a:lnTo>
                    <a:pt x="1449" y="223"/>
                  </a:lnTo>
                  <a:lnTo>
                    <a:pt x="1430" y="172"/>
                  </a:lnTo>
                  <a:lnTo>
                    <a:pt x="1418" y="147"/>
                  </a:lnTo>
                  <a:lnTo>
                    <a:pt x="1403" y="126"/>
                  </a:lnTo>
                  <a:lnTo>
                    <a:pt x="1386" y="106"/>
                  </a:lnTo>
                  <a:lnTo>
                    <a:pt x="1367" y="88"/>
                  </a:lnTo>
                  <a:lnTo>
                    <a:pt x="1340" y="72"/>
                  </a:lnTo>
                  <a:lnTo>
                    <a:pt x="1311" y="60"/>
                  </a:lnTo>
                  <a:lnTo>
                    <a:pt x="1281" y="49"/>
                  </a:lnTo>
                  <a:lnTo>
                    <a:pt x="1249" y="43"/>
                  </a:lnTo>
                  <a:lnTo>
                    <a:pt x="1185" y="32"/>
                  </a:lnTo>
                  <a:lnTo>
                    <a:pt x="1120" y="24"/>
                  </a:lnTo>
                  <a:lnTo>
                    <a:pt x="1053" y="13"/>
                  </a:lnTo>
                  <a:lnTo>
                    <a:pt x="986" y="6"/>
                  </a:lnTo>
                  <a:lnTo>
                    <a:pt x="917" y="2"/>
                  </a:lnTo>
                  <a:lnTo>
                    <a:pt x="850" y="0"/>
                  </a:lnTo>
                  <a:lnTo>
                    <a:pt x="725" y="2"/>
                  </a:lnTo>
                  <a:lnTo>
                    <a:pt x="600" y="8"/>
                  </a:lnTo>
                  <a:lnTo>
                    <a:pt x="475" y="13"/>
                  </a:lnTo>
                  <a:lnTo>
                    <a:pt x="352" y="17"/>
                  </a:lnTo>
                  <a:lnTo>
                    <a:pt x="281" y="17"/>
                  </a:lnTo>
                  <a:lnTo>
                    <a:pt x="209" y="13"/>
                  </a:lnTo>
                  <a:lnTo>
                    <a:pt x="138" y="12"/>
                  </a:lnTo>
                  <a:lnTo>
                    <a:pt x="102" y="14"/>
                  </a:lnTo>
                  <a:lnTo>
                    <a:pt x="67" y="17"/>
                  </a:lnTo>
                  <a:lnTo>
                    <a:pt x="21" y="28"/>
                  </a:lnTo>
                  <a:lnTo>
                    <a:pt x="0" y="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4E28FE19-B03C-1961-66A8-E559A8DF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1365250"/>
              <a:ext cx="890588" cy="828675"/>
            </a:xfrm>
            <a:custGeom>
              <a:avLst/>
              <a:gdLst>
                <a:gd name="T0" fmla="*/ 606 w 1123"/>
                <a:gd name="T1" fmla="*/ 1015 h 1044"/>
                <a:gd name="T2" fmla="*/ 727 w 1123"/>
                <a:gd name="T3" fmla="*/ 982 h 1044"/>
                <a:gd name="T4" fmla="*/ 835 w 1123"/>
                <a:gd name="T5" fmla="*/ 946 h 1044"/>
                <a:gd name="T6" fmla="*/ 940 w 1123"/>
                <a:gd name="T7" fmla="*/ 896 h 1044"/>
                <a:gd name="T8" fmla="*/ 1038 w 1123"/>
                <a:gd name="T9" fmla="*/ 836 h 1044"/>
                <a:gd name="T10" fmla="*/ 1123 w 1123"/>
                <a:gd name="T11" fmla="*/ 771 h 1044"/>
                <a:gd name="T12" fmla="*/ 1081 w 1123"/>
                <a:gd name="T13" fmla="*/ 629 h 1044"/>
                <a:gd name="T14" fmla="*/ 1009 w 1123"/>
                <a:gd name="T15" fmla="*/ 390 h 1044"/>
                <a:gd name="T16" fmla="*/ 943 w 1123"/>
                <a:gd name="T17" fmla="*/ 148 h 1044"/>
                <a:gd name="T18" fmla="*/ 919 w 1123"/>
                <a:gd name="T19" fmla="*/ 37 h 1044"/>
                <a:gd name="T20" fmla="*/ 818 w 1123"/>
                <a:gd name="T21" fmla="*/ 0 h 1044"/>
                <a:gd name="T22" fmla="*/ 610 w 1123"/>
                <a:gd name="T23" fmla="*/ 121 h 1044"/>
                <a:gd name="T24" fmla="*/ 552 w 1123"/>
                <a:gd name="T25" fmla="*/ 156 h 1044"/>
                <a:gd name="T26" fmla="*/ 552 w 1123"/>
                <a:gd name="T27" fmla="*/ 158 h 1044"/>
                <a:gd name="T28" fmla="*/ 537 w 1123"/>
                <a:gd name="T29" fmla="*/ 203 h 1044"/>
                <a:gd name="T30" fmla="*/ 514 w 1123"/>
                <a:gd name="T31" fmla="*/ 242 h 1044"/>
                <a:gd name="T32" fmla="*/ 489 w 1123"/>
                <a:gd name="T33" fmla="*/ 272 h 1044"/>
                <a:gd name="T34" fmla="*/ 461 w 1123"/>
                <a:gd name="T35" fmla="*/ 299 h 1044"/>
                <a:gd name="T36" fmla="*/ 398 w 1123"/>
                <a:gd name="T37" fmla="*/ 347 h 1044"/>
                <a:gd name="T38" fmla="*/ 330 w 1123"/>
                <a:gd name="T39" fmla="*/ 393 h 1044"/>
                <a:gd name="T40" fmla="*/ 267 w 1123"/>
                <a:gd name="T41" fmla="*/ 441 h 1044"/>
                <a:gd name="T42" fmla="*/ 124 w 1123"/>
                <a:gd name="T43" fmla="*/ 569 h 1044"/>
                <a:gd name="T44" fmla="*/ 3 w 1123"/>
                <a:gd name="T45" fmla="*/ 679 h 1044"/>
                <a:gd name="T46" fmla="*/ 0 w 1123"/>
                <a:gd name="T47" fmla="*/ 691 h 1044"/>
                <a:gd name="T48" fmla="*/ 3 w 1123"/>
                <a:gd name="T49" fmla="*/ 743 h 1044"/>
                <a:gd name="T50" fmla="*/ 21 w 1123"/>
                <a:gd name="T51" fmla="*/ 797 h 1044"/>
                <a:gd name="T52" fmla="*/ 54 w 1123"/>
                <a:gd name="T53" fmla="*/ 849 h 1044"/>
                <a:gd name="T54" fmla="*/ 95 w 1123"/>
                <a:gd name="T55" fmla="*/ 899 h 1044"/>
                <a:gd name="T56" fmla="*/ 142 w 1123"/>
                <a:gd name="T57" fmla="*/ 945 h 1044"/>
                <a:gd name="T58" fmla="*/ 193 w 1123"/>
                <a:gd name="T59" fmla="*/ 982 h 1044"/>
                <a:gd name="T60" fmla="*/ 243 w 1123"/>
                <a:gd name="T61" fmla="*/ 1011 h 1044"/>
                <a:gd name="T62" fmla="*/ 299 w 1123"/>
                <a:gd name="T63" fmla="*/ 1032 h 1044"/>
                <a:gd name="T64" fmla="*/ 359 w 1123"/>
                <a:gd name="T65" fmla="*/ 1043 h 1044"/>
                <a:gd name="T66" fmla="*/ 419 w 1123"/>
                <a:gd name="T67" fmla="*/ 1044 h 1044"/>
                <a:gd name="T68" fmla="*/ 481 w 1123"/>
                <a:gd name="T69" fmla="*/ 1039 h 1044"/>
                <a:gd name="T70" fmla="*/ 544 w 1123"/>
                <a:gd name="T71" fmla="*/ 1029 h 1044"/>
                <a:gd name="T72" fmla="*/ 606 w 1123"/>
                <a:gd name="T73" fmla="*/ 1015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3" h="1044">
                  <a:moveTo>
                    <a:pt x="606" y="1015"/>
                  </a:moveTo>
                  <a:lnTo>
                    <a:pt x="727" y="982"/>
                  </a:lnTo>
                  <a:lnTo>
                    <a:pt x="835" y="946"/>
                  </a:lnTo>
                  <a:lnTo>
                    <a:pt x="940" y="896"/>
                  </a:lnTo>
                  <a:lnTo>
                    <a:pt x="1038" y="836"/>
                  </a:lnTo>
                  <a:lnTo>
                    <a:pt x="1123" y="771"/>
                  </a:lnTo>
                  <a:lnTo>
                    <a:pt x="1081" y="629"/>
                  </a:lnTo>
                  <a:lnTo>
                    <a:pt x="1009" y="390"/>
                  </a:lnTo>
                  <a:lnTo>
                    <a:pt x="943" y="148"/>
                  </a:lnTo>
                  <a:lnTo>
                    <a:pt x="919" y="37"/>
                  </a:lnTo>
                  <a:lnTo>
                    <a:pt x="818" y="0"/>
                  </a:lnTo>
                  <a:lnTo>
                    <a:pt x="610" y="121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37" y="203"/>
                  </a:lnTo>
                  <a:lnTo>
                    <a:pt x="514" y="242"/>
                  </a:lnTo>
                  <a:lnTo>
                    <a:pt x="489" y="272"/>
                  </a:lnTo>
                  <a:lnTo>
                    <a:pt x="461" y="299"/>
                  </a:lnTo>
                  <a:lnTo>
                    <a:pt x="398" y="347"/>
                  </a:lnTo>
                  <a:lnTo>
                    <a:pt x="330" y="393"/>
                  </a:lnTo>
                  <a:lnTo>
                    <a:pt x="267" y="441"/>
                  </a:lnTo>
                  <a:lnTo>
                    <a:pt x="124" y="569"/>
                  </a:lnTo>
                  <a:lnTo>
                    <a:pt x="3" y="679"/>
                  </a:lnTo>
                  <a:lnTo>
                    <a:pt x="0" y="691"/>
                  </a:lnTo>
                  <a:lnTo>
                    <a:pt x="3" y="743"/>
                  </a:lnTo>
                  <a:lnTo>
                    <a:pt x="21" y="797"/>
                  </a:lnTo>
                  <a:lnTo>
                    <a:pt x="54" y="849"/>
                  </a:lnTo>
                  <a:lnTo>
                    <a:pt x="95" y="899"/>
                  </a:lnTo>
                  <a:lnTo>
                    <a:pt x="142" y="945"/>
                  </a:lnTo>
                  <a:lnTo>
                    <a:pt x="193" y="982"/>
                  </a:lnTo>
                  <a:lnTo>
                    <a:pt x="243" y="1011"/>
                  </a:lnTo>
                  <a:lnTo>
                    <a:pt x="299" y="1032"/>
                  </a:lnTo>
                  <a:lnTo>
                    <a:pt x="359" y="1043"/>
                  </a:lnTo>
                  <a:lnTo>
                    <a:pt x="419" y="1044"/>
                  </a:lnTo>
                  <a:lnTo>
                    <a:pt x="481" y="1039"/>
                  </a:lnTo>
                  <a:lnTo>
                    <a:pt x="544" y="1029"/>
                  </a:lnTo>
                  <a:lnTo>
                    <a:pt x="606" y="101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 w="19050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39A569-0BCF-6383-18A4-BE05AB891678}"/>
                </a:ext>
              </a:extLst>
            </p:cNvPr>
            <p:cNvGrpSpPr/>
            <p:nvPr/>
          </p:nvGrpSpPr>
          <p:grpSpPr>
            <a:xfrm>
              <a:off x="3102516" y="259427"/>
              <a:ext cx="5660489" cy="2496909"/>
              <a:chOff x="3102516" y="259427"/>
              <a:chExt cx="5660489" cy="2496909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49EE51A5-5F32-8FF6-3306-510DD79AB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88" y="469900"/>
                <a:ext cx="779463" cy="923925"/>
              </a:xfrm>
              <a:custGeom>
                <a:avLst/>
                <a:gdLst>
                  <a:gd name="T0" fmla="*/ 946 w 982"/>
                  <a:gd name="T1" fmla="*/ 222 h 1165"/>
                  <a:gd name="T2" fmla="*/ 337 w 982"/>
                  <a:gd name="T3" fmla="*/ 0 h 1165"/>
                  <a:gd name="T4" fmla="*/ 0 w 982"/>
                  <a:gd name="T5" fmla="*/ 928 h 1165"/>
                  <a:gd name="T6" fmla="*/ 552 w 982"/>
                  <a:gd name="T7" fmla="*/ 1128 h 1165"/>
                  <a:gd name="T8" fmla="*/ 653 w 982"/>
                  <a:gd name="T9" fmla="*/ 1165 h 1165"/>
                  <a:gd name="T10" fmla="*/ 651 w 982"/>
                  <a:gd name="T11" fmla="*/ 1154 h 1165"/>
                  <a:gd name="T12" fmla="*/ 631 w 982"/>
                  <a:gd name="T13" fmla="*/ 1032 h 1165"/>
                  <a:gd name="T14" fmla="*/ 621 w 982"/>
                  <a:gd name="T15" fmla="*/ 908 h 1165"/>
                  <a:gd name="T16" fmla="*/ 623 w 982"/>
                  <a:gd name="T17" fmla="*/ 785 h 1165"/>
                  <a:gd name="T18" fmla="*/ 633 w 982"/>
                  <a:gd name="T19" fmla="*/ 723 h 1165"/>
                  <a:gd name="T20" fmla="*/ 645 w 982"/>
                  <a:gd name="T21" fmla="*/ 662 h 1165"/>
                  <a:gd name="T22" fmla="*/ 663 w 982"/>
                  <a:gd name="T23" fmla="*/ 605 h 1165"/>
                  <a:gd name="T24" fmla="*/ 688 w 982"/>
                  <a:gd name="T25" fmla="*/ 548 h 1165"/>
                  <a:gd name="T26" fmla="*/ 711 w 982"/>
                  <a:gd name="T27" fmla="*/ 512 h 1165"/>
                  <a:gd name="T28" fmla="*/ 739 w 982"/>
                  <a:gd name="T29" fmla="*/ 480 h 1165"/>
                  <a:gd name="T30" fmla="*/ 772 w 982"/>
                  <a:gd name="T31" fmla="*/ 451 h 1165"/>
                  <a:gd name="T32" fmla="*/ 809 w 982"/>
                  <a:gd name="T33" fmla="*/ 426 h 1165"/>
                  <a:gd name="T34" fmla="*/ 889 w 982"/>
                  <a:gd name="T35" fmla="*/ 384 h 1165"/>
                  <a:gd name="T36" fmla="*/ 971 w 982"/>
                  <a:gd name="T37" fmla="*/ 349 h 1165"/>
                  <a:gd name="T38" fmla="*/ 982 w 982"/>
                  <a:gd name="T39" fmla="*/ 349 h 1165"/>
                  <a:gd name="T40" fmla="*/ 982 w 982"/>
                  <a:gd name="T41" fmla="*/ 349 h 1165"/>
                  <a:gd name="T42" fmla="*/ 962 w 982"/>
                  <a:gd name="T43" fmla="*/ 313 h 1165"/>
                  <a:gd name="T44" fmla="*/ 948 w 982"/>
                  <a:gd name="T45" fmla="*/ 275 h 1165"/>
                  <a:gd name="T46" fmla="*/ 943 w 982"/>
                  <a:gd name="T47" fmla="*/ 236 h 1165"/>
                  <a:gd name="T48" fmla="*/ 946 w 982"/>
                  <a:gd name="T49" fmla="*/ 222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2" h="1165">
                    <a:moveTo>
                      <a:pt x="946" y="222"/>
                    </a:moveTo>
                    <a:lnTo>
                      <a:pt x="337" y="0"/>
                    </a:lnTo>
                    <a:lnTo>
                      <a:pt x="0" y="928"/>
                    </a:lnTo>
                    <a:lnTo>
                      <a:pt x="552" y="1128"/>
                    </a:lnTo>
                    <a:lnTo>
                      <a:pt x="653" y="1165"/>
                    </a:lnTo>
                    <a:lnTo>
                      <a:pt x="651" y="1154"/>
                    </a:lnTo>
                    <a:lnTo>
                      <a:pt x="631" y="1032"/>
                    </a:lnTo>
                    <a:lnTo>
                      <a:pt x="621" y="908"/>
                    </a:lnTo>
                    <a:lnTo>
                      <a:pt x="623" y="785"/>
                    </a:lnTo>
                    <a:lnTo>
                      <a:pt x="633" y="723"/>
                    </a:lnTo>
                    <a:lnTo>
                      <a:pt x="645" y="662"/>
                    </a:lnTo>
                    <a:lnTo>
                      <a:pt x="663" y="605"/>
                    </a:lnTo>
                    <a:lnTo>
                      <a:pt x="688" y="548"/>
                    </a:lnTo>
                    <a:lnTo>
                      <a:pt x="711" y="512"/>
                    </a:lnTo>
                    <a:lnTo>
                      <a:pt x="739" y="480"/>
                    </a:lnTo>
                    <a:lnTo>
                      <a:pt x="772" y="451"/>
                    </a:lnTo>
                    <a:lnTo>
                      <a:pt x="809" y="426"/>
                    </a:lnTo>
                    <a:lnTo>
                      <a:pt x="889" y="384"/>
                    </a:lnTo>
                    <a:lnTo>
                      <a:pt x="971" y="349"/>
                    </a:lnTo>
                    <a:lnTo>
                      <a:pt x="982" y="349"/>
                    </a:lnTo>
                    <a:lnTo>
                      <a:pt x="982" y="349"/>
                    </a:lnTo>
                    <a:lnTo>
                      <a:pt x="962" y="313"/>
                    </a:lnTo>
                    <a:lnTo>
                      <a:pt x="948" y="275"/>
                    </a:lnTo>
                    <a:lnTo>
                      <a:pt x="943" y="236"/>
                    </a:lnTo>
                    <a:lnTo>
                      <a:pt x="946" y="2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B746911-A137-67DB-C4F2-28934C3B6C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4200000">
                <a:off x="3249955" y="111988"/>
                <a:ext cx="786384" cy="1081262"/>
                <a:chOff x="10689021" y="1024779"/>
                <a:chExt cx="882867" cy="1213924"/>
              </a:xfrm>
            </p:grpSpPr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42FFDD14-C35E-A712-3269-19EAC66B03FC}"/>
                    </a:ext>
                  </a:extLst>
                </p:cNvPr>
                <p:cNvSpPr/>
                <p:nvPr/>
              </p:nvSpPr>
              <p:spPr>
                <a:xfrm rot="5400000" flipV="1">
                  <a:off x="10783613" y="1222511"/>
                  <a:ext cx="693683" cy="298219"/>
                </a:xfrm>
                <a:prstGeom prst="parallelogram">
                  <a:avLst>
                    <a:gd name="adj" fmla="val 51038"/>
                  </a:avLst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>
                  <a:extLst>
                    <a:ext uri="{FF2B5EF4-FFF2-40B4-BE49-F238E27FC236}">
                      <a16:creationId xmlns:a16="http://schemas.microsoft.com/office/drawing/2014/main" id="{E7D8D6B0-4081-628D-2C0E-DCEA82E77D38}"/>
                    </a:ext>
                  </a:extLst>
                </p:cNvPr>
                <p:cNvSpPr/>
                <p:nvPr/>
              </p:nvSpPr>
              <p:spPr>
                <a:xfrm>
                  <a:off x="10689021" y="1592316"/>
                  <a:ext cx="882867" cy="646387"/>
                </a:xfrm>
                <a:prstGeom prst="trapezoid">
                  <a:avLst>
                    <a:gd name="adj" fmla="val 37384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F9C8016-45AA-7FFB-1011-7552932B55EA}"/>
                    </a:ext>
                  </a:extLst>
                </p:cNvPr>
                <p:cNvSpPr/>
                <p:nvPr/>
              </p:nvSpPr>
              <p:spPr>
                <a:xfrm>
                  <a:off x="10933518" y="1360824"/>
                  <a:ext cx="393872" cy="23000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EE98798-52BB-B5C2-1D63-2908A131E8AC}"/>
                  </a:ext>
                </a:extLst>
              </p:cNvPr>
              <p:cNvGrpSpPr/>
              <p:nvPr/>
            </p:nvGrpSpPr>
            <p:grpSpPr>
              <a:xfrm rot="-4200000">
                <a:off x="7719854" y="1713185"/>
                <a:ext cx="882867" cy="1203435"/>
                <a:chOff x="10809890" y="3478923"/>
                <a:chExt cx="882867" cy="120343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C87695D-FD66-3099-0BC9-8EAAD0D13895}"/>
                    </a:ext>
                  </a:extLst>
                </p:cNvPr>
                <p:cNvSpPr/>
                <p:nvPr/>
              </p:nvSpPr>
              <p:spPr>
                <a:xfrm>
                  <a:off x="11046371" y="4209393"/>
                  <a:ext cx="409904" cy="47296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>
                  <a:extLst>
                    <a:ext uri="{FF2B5EF4-FFF2-40B4-BE49-F238E27FC236}">
                      <a16:creationId xmlns:a16="http://schemas.microsoft.com/office/drawing/2014/main" id="{0C90ED5C-AB05-6115-4B52-C60477F31139}"/>
                    </a:ext>
                  </a:extLst>
                </p:cNvPr>
                <p:cNvSpPr/>
                <p:nvPr/>
              </p:nvSpPr>
              <p:spPr>
                <a:xfrm>
                  <a:off x="10809890" y="3478923"/>
                  <a:ext cx="882867" cy="966953"/>
                </a:xfrm>
                <a:prstGeom prst="trapezoid">
                  <a:avLst>
                    <a:gd name="adj" fmla="val 1559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26CE848-440C-E1FC-53F0-4E9DF6E3E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917575"/>
                <a:ext cx="2832100" cy="1627188"/>
              </a:xfrm>
              <a:custGeom>
                <a:avLst/>
                <a:gdLst>
                  <a:gd name="T0" fmla="*/ 3558 w 3566"/>
                  <a:gd name="T1" fmla="*/ 1114 h 2048"/>
                  <a:gd name="T2" fmla="*/ 1594 w 3566"/>
                  <a:gd name="T3" fmla="*/ 400 h 2048"/>
                  <a:gd name="T4" fmla="*/ 493 w 3566"/>
                  <a:gd name="T5" fmla="*/ 0 h 2048"/>
                  <a:gd name="T6" fmla="*/ 470 w 3566"/>
                  <a:gd name="T7" fmla="*/ 6 h 2048"/>
                  <a:gd name="T8" fmla="*/ 381 w 3566"/>
                  <a:gd name="T9" fmla="*/ 41 h 2048"/>
                  <a:gd name="T10" fmla="*/ 294 w 3566"/>
                  <a:gd name="T11" fmla="*/ 71 h 2048"/>
                  <a:gd name="T12" fmla="*/ 248 w 3566"/>
                  <a:gd name="T13" fmla="*/ 77 h 2048"/>
                  <a:gd name="T14" fmla="*/ 203 w 3566"/>
                  <a:gd name="T15" fmla="*/ 79 h 2048"/>
                  <a:gd name="T16" fmla="*/ 87 w 3566"/>
                  <a:gd name="T17" fmla="*/ 63 h 2048"/>
                  <a:gd name="T18" fmla="*/ 0 w 3566"/>
                  <a:gd name="T19" fmla="*/ 37 h 2048"/>
                  <a:gd name="T20" fmla="*/ 2 w 3566"/>
                  <a:gd name="T21" fmla="*/ 40 h 2048"/>
                  <a:gd name="T22" fmla="*/ 78 w 3566"/>
                  <a:gd name="T23" fmla="*/ 134 h 2048"/>
                  <a:gd name="T24" fmla="*/ 146 w 3566"/>
                  <a:gd name="T25" fmla="*/ 233 h 2048"/>
                  <a:gd name="T26" fmla="*/ 276 w 3566"/>
                  <a:gd name="T27" fmla="*/ 437 h 2048"/>
                  <a:gd name="T28" fmla="*/ 401 w 3566"/>
                  <a:gd name="T29" fmla="*/ 627 h 2048"/>
                  <a:gd name="T30" fmla="*/ 525 w 3566"/>
                  <a:gd name="T31" fmla="*/ 816 h 2048"/>
                  <a:gd name="T32" fmla="*/ 646 w 3566"/>
                  <a:gd name="T33" fmla="*/ 1007 h 2048"/>
                  <a:gd name="T34" fmla="*/ 718 w 3566"/>
                  <a:gd name="T35" fmla="*/ 1133 h 2048"/>
                  <a:gd name="T36" fmla="*/ 2144 w 3566"/>
                  <a:gd name="T37" fmla="*/ 1652 h 2048"/>
                  <a:gd name="T38" fmla="*/ 3232 w 3566"/>
                  <a:gd name="T39" fmla="*/ 2048 h 2048"/>
                  <a:gd name="T40" fmla="*/ 3566 w 3566"/>
                  <a:gd name="T41" fmla="*/ 1129 h 2048"/>
                  <a:gd name="T42" fmla="*/ 3558 w 3566"/>
                  <a:gd name="T43" fmla="*/ 111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66" h="2048">
                    <a:moveTo>
                      <a:pt x="3558" y="1114"/>
                    </a:moveTo>
                    <a:lnTo>
                      <a:pt x="1594" y="400"/>
                    </a:lnTo>
                    <a:lnTo>
                      <a:pt x="493" y="0"/>
                    </a:lnTo>
                    <a:lnTo>
                      <a:pt x="470" y="6"/>
                    </a:lnTo>
                    <a:lnTo>
                      <a:pt x="381" y="41"/>
                    </a:lnTo>
                    <a:lnTo>
                      <a:pt x="294" y="71"/>
                    </a:lnTo>
                    <a:lnTo>
                      <a:pt x="248" y="77"/>
                    </a:lnTo>
                    <a:lnTo>
                      <a:pt x="203" y="79"/>
                    </a:lnTo>
                    <a:lnTo>
                      <a:pt x="87" y="63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78" y="134"/>
                    </a:lnTo>
                    <a:lnTo>
                      <a:pt x="146" y="233"/>
                    </a:lnTo>
                    <a:lnTo>
                      <a:pt x="276" y="437"/>
                    </a:lnTo>
                    <a:lnTo>
                      <a:pt x="401" y="627"/>
                    </a:lnTo>
                    <a:lnTo>
                      <a:pt x="525" y="816"/>
                    </a:lnTo>
                    <a:lnTo>
                      <a:pt x="646" y="1007"/>
                    </a:lnTo>
                    <a:lnTo>
                      <a:pt x="718" y="1133"/>
                    </a:lnTo>
                    <a:lnTo>
                      <a:pt x="2144" y="1652"/>
                    </a:lnTo>
                    <a:lnTo>
                      <a:pt x="3232" y="2048"/>
                    </a:lnTo>
                    <a:lnTo>
                      <a:pt x="3566" y="1129"/>
                    </a:lnTo>
                    <a:lnTo>
                      <a:pt x="3558" y="1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CC696-5DE3-AB29-799A-45B4DB538D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59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9F28-C3CE-3B53-AF3C-7935B5AD70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233577"/>
            <a:ext cx="10515600" cy="494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6362-EC16-EB46-B429-52C27D3E78B3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630A-808B-444C-81B1-8132037306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63A0-3905-7D46-D729-F57A1822433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F70C-3E2A-8D18-9ED9-AF835C20779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2F67-F4BD-4199-8B85-376C3462A2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DA9A28-354B-A6F6-5843-A14333789B15}"/>
              </a:ext>
            </a:extLst>
          </p:cNvPr>
          <p:cNvSpPr/>
          <p:nvPr userDrawn="1"/>
        </p:nvSpPr>
        <p:spPr>
          <a:xfrm>
            <a:off x="450937" y="313152"/>
            <a:ext cx="1377863" cy="68893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CST</a:t>
            </a:r>
          </a:p>
        </p:txBody>
      </p:sp>
    </p:spTree>
    <p:extLst>
      <p:ext uri="{BB962C8B-B14F-4D97-AF65-F5344CB8AC3E}">
        <p14:creationId xmlns:p14="http://schemas.microsoft.com/office/powerpoint/2010/main" val="371424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01AA-0F42-1274-B8C1-DB784F352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FS/CST Exam:</a:t>
            </a:r>
            <a:br>
              <a:rPr lang="en-US" dirty="0"/>
            </a:br>
            <a:r>
              <a:rPr lang="en-US" dirty="0"/>
              <a:t> Prep to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C4C24-93DA-6C85-FEC3-7D57618FC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Jerry Mahun, PLS</a:t>
            </a:r>
          </a:p>
          <a:p>
            <a:r>
              <a:rPr lang="en-US" dirty="0"/>
              <a:t>jerry.mahun@gmail.com</a:t>
            </a:r>
          </a:p>
          <a:p>
            <a:r>
              <a:rPr lang="en-US" dirty="0"/>
              <a:t>715-896-3178</a:t>
            </a:r>
          </a:p>
          <a:p>
            <a:r>
              <a:rPr lang="en-US" dirty="0"/>
              <a:t>https://jerrymahun.com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8FF06-1E06-F02C-ED8C-BA5AFEF9A512}"/>
              </a:ext>
            </a:extLst>
          </p:cNvPr>
          <p:cNvGrpSpPr/>
          <p:nvPr/>
        </p:nvGrpSpPr>
        <p:grpSpPr>
          <a:xfrm>
            <a:off x="1200080" y="3052886"/>
            <a:ext cx="2825651" cy="2742401"/>
            <a:chOff x="8626815" y="2149814"/>
            <a:chExt cx="2825651" cy="27424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D83A6C-443F-A39B-46A7-63508FE8E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26815" y="2149814"/>
              <a:ext cx="2825651" cy="17801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91618A-3A9D-33E5-3F2A-F63C4251E758}"/>
                </a:ext>
              </a:extLst>
            </p:cNvPr>
            <p:cNvSpPr txBox="1"/>
            <p:nvPr/>
          </p:nvSpPr>
          <p:spPr>
            <a:xfrm>
              <a:off x="8784772" y="3968885"/>
              <a:ext cx="25097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Studying for an exam is like drinking from a firehose.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8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FS Practice Exam - Optional</a:t>
            </a:r>
          </a:p>
          <a:p>
            <a:pPr lvl="1"/>
            <a:r>
              <a:rPr lang="en-US" dirty="0"/>
              <a:t>50 questions from previous exams</a:t>
            </a:r>
          </a:p>
          <a:p>
            <a:pPr lvl="1"/>
            <a:r>
              <a:rPr lang="en-US" dirty="0"/>
              <a:t>Same format as FS exam</a:t>
            </a:r>
          </a:p>
          <a:p>
            <a:pPr lvl="1"/>
            <a:r>
              <a:rPr lang="en-US" dirty="0"/>
              <a:t>Worked solutions</a:t>
            </a:r>
          </a:p>
          <a:p>
            <a:pPr lvl="1"/>
            <a:r>
              <a:rPr lang="en-US" dirty="0"/>
              <a:t>$18.95</a:t>
            </a:r>
          </a:p>
          <a:p>
            <a:pPr lvl="1"/>
            <a:r>
              <a:rPr lang="en-US" dirty="0"/>
              <a:t>Free preview with missing pages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C52D3-8D37-E45A-C357-E61129DC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70" y="1624520"/>
            <a:ext cx="22105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2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E411D-CB57-75C9-6D29-5202EE40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10" y="2061443"/>
            <a:ext cx="5599593" cy="359032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D0511E-1553-CBAE-6231-2D6878FF2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1872"/>
              </p:ext>
            </p:extLst>
          </p:nvPr>
        </p:nvGraphicFramePr>
        <p:xfrm>
          <a:off x="7782127" y="2645743"/>
          <a:ext cx="3920247" cy="2494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79771">
                  <a:extLst>
                    <a:ext uri="{9D8B030D-6E8A-4147-A177-3AD203B41FA5}">
                      <a16:colId xmlns:a16="http://schemas.microsoft.com/office/drawing/2014/main" val="1708847598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442059042"/>
                    </a:ext>
                  </a:extLst>
                </a:gridCol>
                <a:gridCol w="1498059">
                  <a:extLst>
                    <a:ext uri="{9D8B030D-6E8A-4147-A177-3AD203B41FA5}">
                      <a16:colId xmlns:a16="http://schemas.microsoft.com/office/drawing/2014/main" val="3623536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5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0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3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5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essay question take home exam.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6668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exams are open-book.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5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0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Book</a:t>
            </a:r>
          </a:p>
          <a:p>
            <a:pPr lvl="1"/>
            <a:r>
              <a:rPr lang="en-US" dirty="0"/>
              <a:t>General CST program info</a:t>
            </a:r>
          </a:p>
          <a:p>
            <a:pPr lvl="1"/>
            <a:r>
              <a:rPr lang="en-US" dirty="0"/>
              <a:t>Application process</a:t>
            </a:r>
          </a:p>
          <a:p>
            <a:pPr lvl="1"/>
            <a:r>
              <a:rPr lang="en-US" dirty="0"/>
              <a:t>Calculator policy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132C1-E26E-3B31-0875-4AF81BA9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22" y="1352144"/>
            <a:ext cx="2922505" cy="38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8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Book</a:t>
            </a:r>
          </a:p>
          <a:p>
            <a:pPr lvl="1"/>
            <a:r>
              <a:rPr lang="en-US" dirty="0"/>
              <a:t>By Level:</a:t>
            </a:r>
          </a:p>
          <a:p>
            <a:pPr lvl="2"/>
            <a:r>
              <a:rPr lang="en-US" dirty="0"/>
              <a:t>Typical position description</a:t>
            </a:r>
          </a:p>
          <a:p>
            <a:pPr lvl="2"/>
            <a:r>
              <a:rPr lang="en-US" dirty="0"/>
              <a:t>Work Elements</a:t>
            </a:r>
          </a:p>
          <a:p>
            <a:pPr lvl="3"/>
            <a:r>
              <a:rPr lang="en-US" dirty="0"/>
              <a:t>Subjects/Topics</a:t>
            </a:r>
          </a:p>
          <a:p>
            <a:pPr lvl="3"/>
            <a:r>
              <a:rPr lang="en-US" dirty="0"/>
              <a:t>Number of questions for exam</a:t>
            </a:r>
          </a:p>
          <a:p>
            <a:pPr lvl="3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132C1-E26E-3B31-0875-4AF81BA9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22" y="1352144"/>
            <a:ext cx="2922505" cy="38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34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7FB6-5752-7564-64D9-F1046097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Professional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828E-3130-2152-E1AB-9D6FA3570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  <a:p>
            <a:pPr lvl="1"/>
            <a:r>
              <a:rPr lang="en-US" dirty="0"/>
              <a:t>You should have a set of reference materials</a:t>
            </a:r>
          </a:p>
          <a:p>
            <a:pPr lvl="1"/>
            <a:r>
              <a:rPr lang="en-US" dirty="0"/>
              <a:t>Not just exam prep – you will refer to the material in your practice.</a:t>
            </a:r>
          </a:p>
          <a:p>
            <a:pPr lvl="1"/>
            <a:r>
              <a:rPr lang="en-US" dirty="0"/>
              <a:t>May be hard copy or digital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73528-5EC2-A155-09EE-49BF3DFB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566" y="4690353"/>
            <a:ext cx="1107332" cy="1107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CF3ED-3B10-9BF7-2BA3-34D12A954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9802" y="4280170"/>
            <a:ext cx="2005612" cy="14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7FB6-5752-7564-64D9-F1046097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Professional Library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416436-6CEF-E926-1B7E-DB40DC03B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24758"/>
              </p:ext>
            </p:extLst>
          </p:nvPr>
        </p:nvGraphicFramePr>
        <p:xfrm>
          <a:off x="1244060" y="851494"/>
          <a:ext cx="9563370" cy="5516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3540">
                  <a:extLst>
                    <a:ext uri="{9D8B030D-6E8A-4147-A177-3AD203B41FA5}">
                      <a16:colId xmlns:a16="http://schemas.microsoft.com/office/drawing/2014/main" val="532075340"/>
                    </a:ext>
                  </a:extLst>
                </a:gridCol>
                <a:gridCol w="7149830">
                  <a:extLst>
                    <a:ext uri="{9D8B030D-6E8A-4147-A177-3AD203B41FA5}">
                      <a16:colId xmlns:a16="http://schemas.microsoft.com/office/drawing/2014/main" val="2435992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Title or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6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Basic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Recent editions of:</a:t>
                      </a:r>
                    </a:p>
                    <a:p>
                      <a:r>
                        <a:rPr lang="en-US" sz="2000" dirty="0"/>
                        <a:t>a. General surveying textbook</a:t>
                      </a:r>
                    </a:p>
                    <a:p>
                      <a:r>
                        <a:rPr lang="en-US" sz="2000" dirty="0"/>
                        <a:t>b. Photogrammetry textbook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97184"/>
                  </a:ext>
                </a:extLst>
              </a:tr>
              <a:tr h="465920">
                <a:tc>
                  <a:txBody>
                    <a:bodyPr/>
                    <a:lstStyle/>
                    <a:p>
                      <a:r>
                        <a:rPr lang="en-US" sz="2000" dirty="0"/>
                        <a:t>Boundary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Brown’s Boundary Control and Legal Principles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Evidence and Procedures for Boundary 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Clark on Surveying (optional)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Writing Legal 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PLSS </a:t>
                      </a:r>
                      <a:r>
                        <a:rPr lang="en-US" sz="2000" baseline="30000" dirty="0"/>
                        <a:t>1</a:t>
                      </a:r>
                      <a:r>
                        <a:rPr lang="en-US" sz="2000" dirty="0"/>
                        <a:t> –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Manual of Surveying Instructions - 2009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Manual of Surveying Instructions - 1973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7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PLSS </a:t>
                      </a:r>
                      <a:r>
                        <a:rPr lang="en-US" sz="2000" baseline="30000" dirty="0"/>
                        <a:t>1</a:t>
                      </a:r>
                      <a:r>
                        <a:rPr lang="en-US" sz="2000" dirty="0"/>
                        <a:t> - Historic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 History of the Rectangular Survey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Previous Manuals of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8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Dictionaries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Definitions of Surveying &amp; Associated Terms; NSPS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Blacks’ Law Dictionary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Glossary of BLM Surveying and Mapping Terms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046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1"/>
                      <a:r>
                        <a:rPr lang="en-US" sz="2000" baseline="30000" dirty="0"/>
                        <a:t>1</a:t>
                      </a:r>
                      <a:r>
                        <a:rPr lang="en-US" sz="2000" dirty="0"/>
                        <a:t>Available online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2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E9AA-A65D-2C1E-4AD9-43FB2493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3492-2CDD-CB84-824B-C49BF41A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FS Exam</a:t>
            </a:r>
          </a:p>
          <a:p>
            <a:pPr lvl="1"/>
            <a:r>
              <a:rPr lang="en-US" dirty="0"/>
              <a:t>WFPS: FS Video Study Course &amp; Manual</a:t>
            </a:r>
          </a:p>
          <a:p>
            <a:pPr lvl="1"/>
            <a:r>
              <a:rPr lang="en-US" sz="1800" dirty="0"/>
              <a:t>https://www.wfps.org/publications.html</a:t>
            </a:r>
          </a:p>
          <a:p>
            <a:pPr lvl="1"/>
            <a:r>
              <a:rPr lang="en-US" dirty="0"/>
              <a:t>NLC Prep: FS Review Course</a:t>
            </a:r>
          </a:p>
          <a:p>
            <a:pPr lvl="1"/>
            <a:r>
              <a:rPr lang="en-US" sz="1800" dirty="0"/>
              <a:t>https://nlcprep.com</a:t>
            </a:r>
          </a:p>
          <a:p>
            <a:pPr lvl="1"/>
            <a:r>
              <a:rPr lang="en-US" dirty="0"/>
              <a:t>State Surveying Assoc.</a:t>
            </a:r>
          </a:p>
          <a:p>
            <a:pPr lvl="1"/>
            <a:r>
              <a:rPr lang="en-US" sz="1900" dirty="0"/>
              <a:t>Some offer review materials and/or sponsor review sessions.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C6EFC-221B-6E8F-B3D5-E7192D06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65" y="1152448"/>
            <a:ext cx="2129041" cy="2753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F10C7-CD3E-BC7B-685C-47C17F12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21E73"/>
              </a:clrFrom>
              <a:clrTo>
                <a:srgbClr val="021E7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616" y="4281162"/>
            <a:ext cx="16379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E9AA-A65D-2C1E-4AD9-43FB2493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3492-2CDD-CB84-824B-C49BF41A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CST Exam</a:t>
            </a:r>
          </a:p>
          <a:p>
            <a:pPr lvl="1"/>
            <a:r>
              <a:rPr lang="en-US" dirty="0"/>
              <a:t>Learn CST</a:t>
            </a:r>
          </a:p>
          <a:p>
            <a:pPr lvl="1"/>
            <a:r>
              <a:rPr lang="en-US" sz="1800" dirty="0"/>
              <a:t>https://learncst,com</a:t>
            </a:r>
          </a:p>
          <a:p>
            <a:pPr lvl="1"/>
            <a:r>
              <a:rPr lang="en-US" dirty="0"/>
              <a:t>Different courses &amp; bundles</a:t>
            </a:r>
          </a:p>
          <a:p>
            <a:pPr lvl="1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F05D6-19FC-B323-5605-28C547D2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69" y="2005339"/>
            <a:ext cx="3495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B7BC-E817-C65F-6745-58D5DC30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FE83-7C67-0F37-D436-02D354E9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General/Specialized (free unless $)</a:t>
            </a:r>
          </a:p>
          <a:p>
            <a:pPr lvl="1"/>
            <a:r>
              <a:rPr lang="en-US" dirty="0"/>
              <a:t>Surveying and Mapping textbook</a:t>
            </a:r>
          </a:p>
          <a:p>
            <a:pPr lvl="1"/>
            <a:r>
              <a:rPr lang="en-US" sz="1800" dirty="0"/>
              <a:t>Open Textbook Library: https://open.umn.edu/opentextbooks/</a:t>
            </a:r>
          </a:p>
          <a:p>
            <a:pPr lvl="1"/>
            <a:r>
              <a:rPr lang="en-US" dirty="0"/>
              <a:t>The Nature of Geographic Information</a:t>
            </a:r>
          </a:p>
          <a:p>
            <a:pPr lvl="1"/>
            <a:r>
              <a:rPr lang="en-US" sz="1800" dirty="0"/>
              <a:t>Open Geospatial text: https://www.e-education.psu.edu/natureofgeoinfo/</a:t>
            </a:r>
          </a:p>
          <a:p>
            <a:pPr lvl="1"/>
            <a:r>
              <a:rPr lang="en-US" dirty="0"/>
              <a:t>GPS and GNSS for Geospatial Engineers</a:t>
            </a:r>
          </a:p>
          <a:p>
            <a:pPr lvl="1"/>
            <a:r>
              <a:rPr lang="en-US" sz="1800" dirty="0"/>
              <a:t>https://www.e-education.psu.edu/geog862/node/1407</a:t>
            </a:r>
          </a:p>
        </p:txBody>
      </p:sp>
    </p:spTree>
    <p:extLst>
      <p:ext uri="{BB962C8B-B14F-4D97-AF65-F5344CB8AC3E}">
        <p14:creationId xmlns:p14="http://schemas.microsoft.com/office/powerpoint/2010/main" val="157198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B7BC-E817-C65F-6745-58D5DC30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FE83-7C67-0F37-D436-02D354E9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General/Specialized</a:t>
            </a:r>
          </a:p>
          <a:p>
            <a:pPr lvl="1"/>
            <a:r>
              <a:rPr lang="en-US" dirty="0"/>
              <a:t>Open Access Surveying Library</a:t>
            </a:r>
          </a:p>
          <a:p>
            <a:pPr lvl="1"/>
            <a:r>
              <a:rPr lang="en-US" sz="1800" dirty="0"/>
              <a:t>https://jerrymahun.com</a:t>
            </a:r>
          </a:p>
          <a:p>
            <a:pPr lvl="1"/>
            <a:r>
              <a:rPr lang="en-US" dirty="0" err="1"/>
              <a:t>GeoLearn</a:t>
            </a:r>
            <a:r>
              <a:rPr lang="en-US" dirty="0"/>
              <a:t> ($)</a:t>
            </a:r>
          </a:p>
          <a:p>
            <a:pPr lvl="1"/>
            <a:r>
              <a:rPr lang="en-US" sz="1800" dirty="0"/>
              <a:t>https://geolearn.wcea.education</a:t>
            </a:r>
          </a:p>
          <a:p>
            <a:pPr lvl="1"/>
            <a:r>
              <a:rPr lang="en-US" dirty="0"/>
              <a:t>HP-33s &amp; -35s Programs</a:t>
            </a:r>
          </a:p>
          <a:p>
            <a:pPr lvl="1"/>
            <a:r>
              <a:rPr lang="en-US" sz="1800" dirty="0"/>
              <a:t>https://jerrymahun.com: Home | Software | HP Calculator Resources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A5C30-8294-E53F-F6BE-0F979EC0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364" y="3104822"/>
            <a:ext cx="311467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6E561-7497-101E-9571-03DC1841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085" y="1824167"/>
            <a:ext cx="3048000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0B59B-C854-8C38-E545-2DD0B7FE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1615">
            <a:off x="9243595" y="4647156"/>
            <a:ext cx="795473" cy="1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3782-CE01-3A82-73E2-E61578A3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9FF6D-EDDA-6089-EA30-AD4C8F78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FS: Fundamentals of Surveying</a:t>
            </a:r>
          </a:p>
          <a:p>
            <a:pPr lvl="1"/>
            <a:r>
              <a:rPr lang="en-US" dirty="0"/>
              <a:t>NCEES: National Council of Examiners for Engineering and Surveying</a:t>
            </a:r>
          </a:p>
          <a:p>
            <a:pPr lvl="2"/>
            <a:r>
              <a:rPr lang="en-US" dirty="0"/>
              <a:t>NCEES.org</a:t>
            </a:r>
          </a:p>
          <a:p>
            <a:r>
              <a:rPr lang="en-US" dirty="0"/>
              <a:t>CST: Certified Survey Technician</a:t>
            </a:r>
          </a:p>
          <a:p>
            <a:pPr lvl="1"/>
            <a:r>
              <a:rPr lang="en-US" dirty="0"/>
              <a:t>NSPS: National Society of Professional Surveyors</a:t>
            </a:r>
          </a:p>
          <a:p>
            <a:pPr lvl="2"/>
            <a:r>
              <a:rPr lang="en-US" dirty="0"/>
              <a:t>CSTNSPS.com</a:t>
            </a:r>
          </a:p>
        </p:txBody>
      </p:sp>
    </p:spTree>
    <p:extLst>
      <p:ext uri="{BB962C8B-B14F-4D97-AF65-F5344CB8AC3E}">
        <p14:creationId xmlns:p14="http://schemas.microsoft.com/office/powerpoint/2010/main" val="383897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B7BC-E817-C65F-6745-58D5DC30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FE83-7C67-0F37-D436-02D354E9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General/Specialized</a:t>
            </a:r>
          </a:p>
          <a:p>
            <a:pPr lvl="1"/>
            <a:r>
              <a:rPr lang="en-US" dirty="0"/>
              <a:t>Mentoring Mondays – many applicable sessions</a:t>
            </a:r>
          </a:p>
          <a:p>
            <a:pPr lvl="1"/>
            <a:r>
              <a:rPr lang="en-US" sz="1800" dirty="0"/>
              <a:t>https://mentoringmondays.xyz</a:t>
            </a:r>
          </a:p>
          <a:p>
            <a:pPr lvl="1"/>
            <a:r>
              <a:rPr lang="en-US" dirty="0"/>
              <a:t>Wisdom Wednesdays</a:t>
            </a:r>
          </a:p>
          <a:p>
            <a:pPr lvl="1"/>
            <a:r>
              <a:rPr lang="en-US" sz="1800" dirty="0"/>
              <a:t>https://wisdomwednesdays.xyz</a:t>
            </a:r>
          </a:p>
          <a:p>
            <a:pPr lvl="2"/>
            <a:r>
              <a:rPr lang="en-US" sz="2000" dirty="0"/>
              <a:t>Past book: Evidence and Procedures for Boundary Location</a:t>
            </a:r>
          </a:p>
          <a:p>
            <a:pPr lvl="2"/>
            <a:r>
              <a:rPr lang="en-US" sz="2000" dirty="0"/>
              <a:t>Current: Writing Legal Descriptions</a:t>
            </a:r>
          </a:p>
        </p:txBody>
      </p:sp>
    </p:spTree>
    <p:extLst>
      <p:ext uri="{BB962C8B-B14F-4D97-AF65-F5344CB8AC3E}">
        <p14:creationId xmlns:p14="http://schemas.microsoft.com/office/powerpoint/2010/main" val="18423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039-15CB-298D-3A96-7BFD56E0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E606-6CBA-704C-9487-7DF6AE8E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Identify Weak areas</a:t>
            </a:r>
          </a:p>
          <a:p>
            <a:pPr lvl="1"/>
            <a:r>
              <a:rPr lang="en-US" dirty="0"/>
              <a:t>Go through FS KA or CST WE and physically mark weak or unfamiliar areas.</a:t>
            </a:r>
          </a:p>
          <a:p>
            <a:pPr lvl="1"/>
            <a:r>
              <a:rPr lang="en-US" dirty="0"/>
              <a:t>Use to formulate a study plan.</a:t>
            </a:r>
          </a:p>
          <a:p>
            <a:pPr lvl="2"/>
            <a:r>
              <a:rPr lang="en-US" sz="2800" dirty="0"/>
              <a:t>The topics in the KA and WE aren’t necessarily in learning order.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2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039-15CB-298D-3A96-7BFD56E0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C0A76F-8F60-91AF-7275-5C46B508C885}"/>
              </a:ext>
            </a:extLst>
          </p:cNvPr>
          <p:cNvGrpSpPr/>
          <p:nvPr/>
        </p:nvGrpSpPr>
        <p:grpSpPr>
          <a:xfrm>
            <a:off x="475989" y="845571"/>
            <a:ext cx="6977974" cy="2962275"/>
            <a:chOff x="475989" y="845571"/>
            <a:chExt cx="6977974" cy="29622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CC32FA-91D7-B1E9-D9D3-C6731CD97BDE}"/>
                </a:ext>
              </a:extLst>
            </p:cNvPr>
            <p:cNvSpPr/>
            <p:nvPr/>
          </p:nvSpPr>
          <p:spPr>
            <a:xfrm>
              <a:off x="475989" y="876822"/>
              <a:ext cx="388307" cy="36325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AA9B1B-3267-AF78-FFB4-41C16B61F13C}"/>
                </a:ext>
              </a:extLst>
            </p:cNvPr>
            <p:cNvSpPr/>
            <p:nvPr/>
          </p:nvSpPr>
          <p:spPr>
            <a:xfrm>
              <a:off x="914400" y="2830882"/>
              <a:ext cx="5398718" cy="50104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038CDF-344F-B4A9-2112-04C1374E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88" y="845571"/>
              <a:ext cx="6924675" cy="296227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607EE0-D111-4FD9-0514-546BE4CAF772}"/>
              </a:ext>
            </a:extLst>
          </p:cNvPr>
          <p:cNvGrpSpPr/>
          <p:nvPr/>
        </p:nvGrpSpPr>
        <p:grpSpPr>
          <a:xfrm>
            <a:off x="5473873" y="3757809"/>
            <a:ext cx="5666397" cy="2517731"/>
            <a:chOff x="5473873" y="3757809"/>
            <a:chExt cx="5666397" cy="25177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60D55D-526C-8BF7-9C58-03D4296940FA}"/>
                </a:ext>
              </a:extLst>
            </p:cNvPr>
            <p:cNvSpPr/>
            <p:nvPr/>
          </p:nvSpPr>
          <p:spPr>
            <a:xfrm>
              <a:off x="5473873" y="3757809"/>
              <a:ext cx="350729" cy="3256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3838FAD-1383-4615-4DDB-F0FAC3DFCCE2}"/>
                </a:ext>
              </a:extLst>
            </p:cNvPr>
            <p:cNvGrpSpPr/>
            <p:nvPr/>
          </p:nvGrpSpPr>
          <p:grpSpPr>
            <a:xfrm>
              <a:off x="5510995" y="3820895"/>
              <a:ext cx="5629275" cy="2454645"/>
              <a:chOff x="5197844" y="3820895"/>
              <a:chExt cx="5629275" cy="245464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4358C96-7414-9C77-37E7-F4E2F2347783}"/>
                  </a:ext>
                </a:extLst>
              </p:cNvPr>
              <p:cNvSpPr/>
              <p:nvPr/>
            </p:nvSpPr>
            <p:spPr>
              <a:xfrm>
                <a:off x="5626273" y="5977003"/>
                <a:ext cx="1676402" cy="29853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AD1AF0-4E2B-1384-A43B-16C5B6E42287}"/>
                  </a:ext>
                </a:extLst>
              </p:cNvPr>
              <p:cNvSpPr/>
              <p:nvPr/>
            </p:nvSpPr>
            <p:spPr>
              <a:xfrm>
                <a:off x="5626273" y="4022942"/>
                <a:ext cx="2054269" cy="30062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07E46B2-79B0-A48B-47FF-5628FAB3A54C}"/>
                  </a:ext>
                </a:extLst>
              </p:cNvPr>
              <p:cNvSpPr/>
              <p:nvPr/>
            </p:nvSpPr>
            <p:spPr>
              <a:xfrm>
                <a:off x="5626273" y="4223361"/>
                <a:ext cx="3041738" cy="26095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C79D778-1903-5E8D-DFE8-81F77BDC5478}"/>
                  </a:ext>
                </a:extLst>
              </p:cNvPr>
              <p:cNvSpPr/>
              <p:nvPr/>
            </p:nvSpPr>
            <p:spPr>
              <a:xfrm>
                <a:off x="5626273" y="5085567"/>
                <a:ext cx="2054269" cy="30062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0C44C62-B5A2-6E8B-91F9-69335D0E3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97844" y="3820895"/>
                <a:ext cx="5629275" cy="244792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14544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D6F-6390-0868-D29E-587A6E75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BC6E-4AC0-9152-8867-19BCB24F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Reviewing or Learning?</a:t>
            </a:r>
          </a:p>
          <a:p>
            <a:pPr lvl="1"/>
            <a:r>
              <a:rPr lang="en-US" dirty="0"/>
              <a:t>Honest assessment: do you have the academic background?</a:t>
            </a:r>
          </a:p>
          <a:p>
            <a:pPr lvl="1"/>
            <a:r>
              <a:rPr lang="en-US" dirty="0"/>
              <a:t>Review materials are intended to </a:t>
            </a:r>
            <a:r>
              <a:rPr lang="en-US" u="sng" dirty="0"/>
              <a:t>review</a:t>
            </a:r>
            <a:r>
              <a:rPr lang="en-US" dirty="0"/>
              <a:t> surveying, not </a:t>
            </a:r>
            <a:r>
              <a:rPr lang="en-US" u="sng" dirty="0"/>
              <a:t>teach</a:t>
            </a:r>
            <a:r>
              <a:rPr lang="en-US" dirty="0"/>
              <a:t> it.</a:t>
            </a:r>
          </a:p>
          <a:p>
            <a:pPr lvl="1"/>
            <a:r>
              <a:rPr lang="en-US" dirty="0"/>
              <a:t>You should have already been exposed to most of this material.</a:t>
            </a:r>
          </a:p>
        </p:txBody>
      </p:sp>
    </p:spTree>
    <p:extLst>
      <p:ext uri="{BB962C8B-B14F-4D97-AF65-F5344CB8AC3E}">
        <p14:creationId xmlns:p14="http://schemas.microsoft.com/office/powerpoint/2010/main" val="9935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D6F-6390-0868-D29E-587A6E75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BC6E-4AC0-9152-8867-19BCB24F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Reviewing or Learning?</a:t>
            </a:r>
          </a:p>
          <a:p>
            <a:pPr lvl="1"/>
            <a:r>
              <a:rPr lang="en-US" dirty="0"/>
              <a:t>Depending on review material without an adequate background will make passing exams that much harder if not impossible.</a:t>
            </a:r>
          </a:p>
          <a:p>
            <a:pPr lvl="1"/>
            <a:endParaRPr lang="en-US" dirty="0"/>
          </a:p>
        </p:txBody>
      </p:sp>
      <p:pic>
        <p:nvPicPr>
          <p:cNvPr id="4" name="Picture 4" descr="http://www.clipartkid.com/images/189/screen-bean-created-as-clip-art-for-powerpoint-presentations-6Wpykf-clipart.jpg">
            <a:extLst>
              <a:ext uri="{FF2B5EF4-FFF2-40B4-BE49-F238E27FC236}">
                <a16:creationId xmlns:a16="http://schemas.microsoft.com/office/drawing/2014/main" id="{E5E104F3-45E9-319D-ED62-683ED32D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24" y="4356279"/>
            <a:ext cx="978747" cy="21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1B265E9-C0A9-E419-7C8D-44FB079F2F63}"/>
              </a:ext>
            </a:extLst>
          </p:cNvPr>
          <p:cNvSpPr/>
          <p:nvPr/>
        </p:nvSpPr>
        <p:spPr>
          <a:xfrm>
            <a:off x="8931059" y="3657600"/>
            <a:ext cx="1929008" cy="851770"/>
          </a:xfrm>
          <a:prstGeom prst="wedgeRectCallout">
            <a:avLst>
              <a:gd name="adj1" fmla="val -54600"/>
              <a:gd name="adj2" fmla="val 669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Only 98%? Why can’t I be 100% confident?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427FB6-EF72-AC39-E5A2-DF3AA970AF7E}"/>
              </a:ext>
            </a:extLst>
          </p:cNvPr>
          <p:cNvGrpSpPr/>
          <p:nvPr/>
        </p:nvGrpSpPr>
        <p:grpSpPr>
          <a:xfrm flipH="1">
            <a:off x="2943616" y="4684733"/>
            <a:ext cx="1114816" cy="1832979"/>
            <a:chOff x="8978487" y="1533799"/>
            <a:chExt cx="3458576" cy="4958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E243DCF-928F-A0AE-6F3D-431F44C77FE3}"/>
                </a:ext>
              </a:extLst>
            </p:cNvPr>
            <p:cNvGrpSpPr/>
            <p:nvPr/>
          </p:nvGrpSpPr>
          <p:grpSpPr>
            <a:xfrm>
              <a:off x="8978487" y="1533799"/>
              <a:ext cx="3458576" cy="4958862"/>
              <a:chOff x="8978487" y="1533799"/>
              <a:chExt cx="3458576" cy="4958862"/>
            </a:xfrm>
          </p:grpSpPr>
          <p:pic>
            <p:nvPicPr>
              <p:cNvPr id="9" name="Picture 6" descr="http://clipart-library.com/images/8i65akkBT.png">
                <a:extLst>
                  <a:ext uri="{FF2B5EF4-FFF2-40B4-BE49-F238E27FC236}">
                    <a16:creationId xmlns:a16="http://schemas.microsoft.com/office/drawing/2014/main" id="{B9822B88-54B2-99A9-F442-C2CD426CE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8487" y="1533799"/>
                <a:ext cx="3458576" cy="495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DC69DDC-BA88-8A5D-5C10-B127E99D0FCB}"/>
                  </a:ext>
                </a:extLst>
              </p:cNvPr>
              <p:cNvSpPr/>
              <p:nvPr/>
            </p:nvSpPr>
            <p:spPr>
              <a:xfrm>
                <a:off x="10664260" y="1654896"/>
                <a:ext cx="1593188" cy="1688554"/>
              </a:xfrm>
              <a:custGeom>
                <a:avLst/>
                <a:gdLst>
                  <a:gd name="connsiteX0" fmla="*/ 187929 w 1593188"/>
                  <a:gd name="connsiteY0" fmla="*/ 0 h 1688554"/>
                  <a:gd name="connsiteX1" fmla="*/ 98172 w 1593188"/>
                  <a:gd name="connsiteY1" fmla="*/ 84147 h 1688554"/>
                  <a:gd name="connsiteX2" fmla="*/ 28049 w 1593188"/>
                  <a:gd name="connsiteY2" fmla="*/ 204758 h 1688554"/>
                  <a:gd name="connsiteX3" fmla="*/ 22439 w 1593188"/>
                  <a:gd name="connsiteY3" fmla="*/ 361833 h 1688554"/>
                  <a:gd name="connsiteX4" fmla="*/ 81342 w 1593188"/>
                  <a:gd name="connsiteY4" fmla="*/ 406711 h 1688554"/>
                  <a:gd name="connsiteX5" fmla="*/ 120611 w 1593188"/>
                  <a:gd name="connsiteY5" fmla="*/ 527322 h 1688554"/>
                  <a:gd name="connsiteX6" fmla="*/ 109392 w 1593188"/>
                  <a:gd name="connsiteY6" fmla="*/ 675983 h 1688554"/>
                  <a:gd name="connsiteX7" fmla="*/ 53293 w 1593188"/>
                  <a:gd name="connsiteY7" fmla="*/ 810618 h 1688554"/>
                  <a:gd name="connsiteX8" fmla="*/ 25244 w 1593188"/>
                  <a:gd name="connsiteY8" fmla="*/ 802203 h 1688554"/>
                  <a:gd name="connsiteX9" fmla="*/ 5610 w 1593188"/>
                  <a:gd name="connsiteY9" fmla="*/ 849887 h 1688554"/>
                  <a:gd name="connsiteX10" fmla="*/ 0 w 1593188"/>
                  <a:gd name="connsiteY10" fmla="*/ 1307087 h 1688554"/>
                  <a:gd name="connsiteX11" fmla="*/ 115001 w 1593188"/>
                  <a:gd name="connsiteY11" fmla="*/ 1688554 h 1688554"/>
                  <a:gd name="connsiteX12" fmla="*/ 403907 w 1593188"/>
                  <a:gd name="connsiteY12" fmla="*/ 1677335 h 1688554"/>
                  <a:gd name="connsiteX13" fmla="*/ 866717 w 1593188"/>
                  <a:gd name="connsiteY13" fmla="*/ 1587578 h 1688554"/>
                  <a:gd name="connsiteX14" fmla="*/ 1164037 w 1593188"/>
                  <a:gd name="connsiteY14" fmla="*/ 1424893 h 1688554"/>
                  <a:gd name="connsiteX15" fmla="*/ 1172452 w 1593188"/>
                  <a:gd name="connsiteY15" fmla="*/ 1394039 h 1688554"/>
                  <a:gd name="connsiteX16" fmla="*/ 1133183 w 1593188"/>
                  <a:gd name="connsiteY16" fmla="*/ 1270623 h 1688554"/>
                  <a:gd name="connsiteX17" fmla="*/ 1172452 w 1593188"/>
                  <a:gd name="connsiteY17" fmla="*/ 1102329 h 1688554"/>
                  <a:gd name="connsiteX18" fmla="*/ 1279038 w 1593188"/>
                  <a:gd name="connsiteY18" fmla="*/ 1018181 h 1688554"/>
                  <a:gd name="connsiteX19" fmla="*/ 1357576 w 1593188"/>
                  <a:gd name="connsiteY19" fmla="*/ 984522 h 1688554"/>
                  <a:gd name="connsiteX20" fmla="*/ 1593188 w 1593188"/>
                  <a:gd name="connsiteY20" fmla="*/ 723666 h 1688554"/>
                  <a:gd name="connsiteX21" fmla="*/ 1590383 w 1593188"/>
                  <a:gd name="connsiteY21" fmla="*/ 670373 h 1688554"/>
                  <a:gd name="connsiteX22" fmla="*/ 1270623 w 1593188"/>
                  <a:gd name="connsiteY22" fmla="*/ 454395 h 1688554"/>
                  <a:gd name="connsiteX23" fmla="*/ 858302 w 1593188"/>
                  <a:gd name="connsiteY23" fmla="*/ 269271 h 1688554"/>
                  <a:gd name="connsiteX24" fmla="*/ 586226 w 1593188"/>
                  <a:gd name="connsiteY24" fmla="*/ 137440 h 1688554"/>
                  <a:gd name="connsiteX25" fmla="*/ 350614 w 1593188"/>
                  <a:gd name="connsiteY25" fmla="*/ 11219 h 1688554"/>
                  <a:gd name="connsiteX26" fmla="*/ 187929 w 1593188"/>
                  <a:gd name="connsiteY26" fmla="*/ 0 h 168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93188" h="1688554">
                    <a:moveTo>
                      <a:pt x="187929" y="0"/>
                    </a:moveTo>
                    <a:lnTo>
                      <a:pt x="98172" y="84147"/>
                    </a:lnTo>
                    <a:lnTo>
                      <a:pt x="28049" y="204758"/>
                    </a:lnTo>
                    <a:lnTo>
                      <a:pt x="22439" y="361833"/>
                    </a:lnTo>
                    <a:lnTo>
                      <a:pt x="81342" y="406711"/>
                    </a:lnTo>
                    <a:lnTo>
                      <a:pt x="120611" y="527322"/>
                    </a:lnTo>
                    <a:lnTo>
                      <a:pt x="109392" y="675983"/>
                    </a:lnTo>
                    <a:lnTo>
                      <a:pt x="53293" y="810618"/>
                    </a:lnTo>
                    <a:lnTo>
                      <a:pt x="25244" y="802203"/>
                    </a:lnTo>
                    <a:lnTo>
                      <a:pt x="5610" y="849887"/>
                    </a:lnTo>
                    <a:lnTo>
                      <a:pt x="0" y="1307087"/>
                    </a:lnTo>
                    <a:lnTo>
                      <a:pt x="115001" y="1688554"/>
                    </a:lnTo>
                    <a:lnTo>
                      <a:pt x="403907" y="1677335"/>
                    </a:lnTo>
                    <a:lnTo>
                      <a:pt x="866717" y="1587578"/>
                    </a:lnTo>
                    <a:lnTo>
                      <a:pt x="1164037" y="1424893"/>
                    </a:lnTo>
                    <a:lnTo>
                      <a:pt x="1172452" y="1394039"/>
                    </a:lnTo>
                    <a:lnTo>
                      <a:pt x="1133183" y="1270623"/>
                    </a:lnTo>
                    <a:lnTo>
                      <a:pt x="1172452" y="1102329"/>
                    </a:lnTo>
                    <a:lnTo>
                      <a:pt x="1279038" y="1018181"/>
                    </a:lnTo>
                    <a:lnTo>
                      <a:pt x="1357576" y="984522"/>
                    </a:lnTo>
                    <a:lnTo>
                      <a:pt x="1593188" y="723666"/>
                    </a:lnTo>
                    <a:lnTo>
                      <a:pt x="1590383" y="670373"/>
                    </a:lnTo>
                    <a:lnTo>
                      <a:pt x="1270623" y="454395"/>
                    </a:lnTo>
                    <a:lnTo>
                      <a:pt x="858302" y="269271"/>
                    </a:lnTo>
                    <a:lnTo>
                      <a:pt x="586226" y="137440"/>
                    </a:lnTo>
                    <a:lnTo>
                      <a:pt x="350614" y="11219"/>
                    </a:lnTo>
                    <a:lnTo>
                      <a:pt x="1879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2A6204-484E-6BB7-63BB-E2890C8A23DF}"/>
                </a:ext>
              </a:extLst>
            </p:cNvPr>
            <p:cNvSpPr/>
            <p:nvPr/>
          </p:nvSpPr>
          <p:spPr>
            <a:xfrm>
              <a:off x="10927921" y="3242474"/>
              <a:ext cx="877937" cy="566591"/>
            </a:xfrm>
            <a:custGeom>
              <a:avLst/>
              <a:gdLst>
                <a:gd name="connsiteX0" fmla="*/ 877937 w 877937"/>
                <a:gd name="connsiteY0" fmla="*/ 0 h 566591"/>
                <a:gd name="connsiteX1" fmla="*/ 633910 w 877937"/>
                <a:gd name="connsiteY1" fmla="*/ 75732 h 566591"/>
                <a:gd name="connsiteX2" fmla="*/ 440371 w 877937"/>
                <a:gd name="connsiteY2" fmla="*/ 131830 h 566591"/>
                <a:gd name="connsiteX3" fmla="*/ 157075 w 877937"/>
                <a:gd name="connsiteY3" fmla="*/ 176709 h 566591"/>
                <a:gd name="connsiteX4" fmla="*/ 0 w 877937"/>
                <a:gd name="connsiteY4" fmla="*/ 204758 h 566591"/>
                <a:gd name="connsiteX5" fmla="*/ 61708 w 877937"/>
                <a:gd name="connsiteY5" fmla="*/ 252441 h 566591"/>
                <a:gd name="connsiteX6" fmla="*/ 316955 w 877937"/>
                <a:gd name="connsiteY6" fmla="*/ 311344 h 566591"/>
                <a:gd name="connsiteX7" fmla="*/ 524518 w 877937"/>
                <a:gd name="connsiteY7" fmla="*/ 434760 h 566591"/>
                <a:gd name="connsiteX8" fmla="*/ 732081 w 877937"/>
                <a:gd name="connsiteY8" fmla="*/ 566591 h 566591"/>
                <a:gd name="connsiteX9" fmla="*/ 807814 w 877937"/>
                <a:gd name="connsiteY9" fmla="*/ 479639 h 566591"/>
                <a:gd name="connsiteX10" fmla="*/ 861107 w 877937"/>
                <a:gd name="connsiteY10" fmla="*/ 269271 h 566591"/>
                <a:gd name="connsiteX11" fmla="*/ 877937 w 877937"/>
                <a:gd name="connsiteY11" fmla="*/ 0 h 56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7937" h="566591">
                  <a:moveTo>
                    <a:pt x="877937" y="0"/>
                  </a:moveTo>
                  <a:lnTo>
                    <a:pt x="633910" y="75732"/>
                  </a:lnTo>
                  <a:lnTo>
                    <a:pt x="440371" y="131830"/>
                  </a:lnTo>
                  <a:lnTo>
                    <a:pt x="157075" y="176709"/>
                  </a:lnTo>
                  <a:lnTo>
                    <a:pt x="0" y="204758"/>
                  </a:lnTo>
                  <a:lnTo>
                    <a:pt x="61708" y="252441"/>
                  </a:lnTo>
                  <a:lnTo>
                    <a:pt x="316955" y="311344"/>
                  </a:lnTo>
                  <a:lnTo>
                    <a:pt x="524518" y="434760"/>
                  </a:lnTo>
                  <a:lnTo>
                    <a:pt x="732081" y="566591"/>
                  </a:lnTo>
                  <a:lnTo>
                    <a:pt x="807814" y="479639"/>
                  </a:lnTo>
                  <a:lnTo>
                    <a:pt x="861107" y="269271"/>
                  </a:lnTo>
                  <a:lnTo>
                    <a:pt x="8779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1BEF02C-D311-F3F6-5BEB-499D1AC40DD1}"/>
              </a:ext>
            </a:extLst>
          </p:cNvPr>
          <p:cNvSpPr/>
          <p:nvPr/>
        </p:nvSpPr>
        <p:spPr>
          <a:xfrm>
            <a:off x="4509370" y="3983276"/>
            <a:ext cx="2567836" cy="1089764"/>
          </a:xfrm>
          <a:prstGeom prst="wedgeRectCallout">
            <a:avLst>
              <a:gd name="adj1" fmla="val -65711"/>
              <a:gd name="adj2" fmla="val 303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Nope, doesn’t makes sense holding it this way either</a:t>
            </a:r>
          </a:p>
        </p:txBody>
      </p:sp>
    </p:spTree>
    <p:extLst>
      <p:ext uri="{BB962C8B-B14F-4D97-AF65-F5344CB8AC3E}">
        <p14:creationId xmlns:p14="http://schemas.microsoft.com/office/powerpoint/2010/main" val="22921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C4A5-6865-EE91-7416-CEF4B14C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82F9-D73A-DB0B-B616-168F473F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Study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Consistent time and location.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Fewest distractions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Don’t just read – do.</a:t>
            </a:r>
          </a:p>
          <a:p>
            <a:pPr lvl="3"/>
            <a:r>
              <a:rPr lang="en-US" dirty="0"/>
              <a:t>Working out problems and taking notes mentally reinforces the material</a:t>
            </a:r>
          </a:p>
          <a:p>
            <a:pPr lvl="3"/>
            <a:r>
              <a:rPr lang="en-US" dirty="0"/>
              <a:t>“I remember doing a similar problem...”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052057-9839-28F8-B20D-9E50918D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03" y="2742964"/>
            <a:ext cx="2141951" cy="12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36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C4A5-6865-EE91-7416-CEF4B14C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82F9-D73A-DB0B-B616-168F473F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Study Time</a:t>
            </a:r>
          </a:p>
          <a:p>
            <a:pPr lvl="1"/>
            <a:r>
              <a:rPr lang="en-US" dirty="0" err="1"/>
              <a:t>Gonna</a:t>
            </a:r>
            <a:r>
              <a:rPr lang="en-US" dirty="0"/>
              <a:t> use an HP-33s or -35s w/software and have never used an HP before? Learn how to:</a:t>
            </a:r>
          </a:p>
          <a:p>
            <a:pPr lvl="2"/>
            <a:r>
              <a:rPr lang="en-US" dirty="0"/>
              <a:t>perform basic RPN comps</a:t>
            </a:r>
          </a:p>
          <a:p>
            <a:pPr lvl="2"/>
            <a:r>
              <a:rPr lang="en-US" dirty="0"/>
              <a:t>set it up (display, angle mode,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change batteries w/o trashing the software</a:t>
            </a:r>
          </a:p>
          <a:p>
            <a:pPr lvl="2"/>
            <a:r>
              <a:rPr lang="en-US" dirty="0"/>
              <a:t>do basic 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44866-B5BC-24FA-BD92-FF05E07A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0413">
            <a:off x="10595152" y="2597878"/>
            <a:ext cx="1113698" cy="21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C4A5-6865-EE91-7416-CEF4B14C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82F9-D73A-DB0B-B616-168F473F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3. Study Time</a:t>
            </a:r>
          </a:p>
          <a:p>
            <a:pPr lvl="1"/>
            <a:r>
              <a:rPr lang="en-US" dirty="0"/>
              <a:t>Develop habits to use on the exam</a:t>
            </a:r>
          </a:p>
          <a:p>
            <a:pPr lvl="2"/>
            <a:r>
              <a:rPr lang="en-US" dirty="0"/>
              <a:t>Use sketches where applicable to illustrate narrative problems</a:t>
            </a:r>
          </a:p>
          <a:p>
            <a:pPr lvl="2"/>
            <a:r>
              <a:rPr lang="en-US" dirty="0"/>
              <a:t>Perform comps neatly so they are easy to follow and/or track down errors.</a:t>
            </a:r>
          </a:p>
          <a:p>
            <a:pPr lvl="2"/>
            <a:r>
              <a:rPr lang="en-US" dirty="0"/>
              <a:t>When you get an answer, ask yourself if it makes sense.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8CE56B5-F210-AA46-C8BA-98BE8072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76" y="845855"/>
            <a:ext cx="2440488" cy="16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77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C4A5-6865-EE91-7416-CEF4B14C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82F9-D73A-DB0B-B616-168F473F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576"/>
            <a:ext cx="10515600" cy="5317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 Study Time</a:t>
            </a:r>
          </a:p>
          <a:p>
            <a:pPr lvl="1"/>
            <a:r>
              <a:rPr lang="en-US" dirty="0"/>
              <a:t>FS Exam: use the Reference Handbook for equations, conversion factors, etc.</a:t>
            </a:r>
          </a:p>
          <a:p>
            <a:pPr lvl="1"/>
            <a:r>
              <a:rPr lang="en-US" dirty="0"/>
              <a:t>CST Exam: narrow down your references to a reasonably luggable pile.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 material location to spend</a:t>
            </a:r>
          </a:p>
          <a:p>
            <a:pPr lvl="1"/>
            <a:r>
              <a:rPr lang="en-US" dirty="0"/>
              <a:t>less time flipping pages</a:t>
            </a:r>
          </a:p>
        </p:txBody>
      </p:sp>
      <p:pic>
        <p:nvPicPr>
          <p:cNvPr id="2050" name="Picture 2" descr="Go On Animation GIF">
            <a:extLst>
              <a:ext uri="{FF2B5EF4-FFF2-40B4-BE49-F238E27FC236}">
                <a16:creationId xmlns:a16="http://schemas.microsoft.com/office/drawing/2014/main" id="{F662E790-9DA7-B476-B9AD-7D6106D7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AC83"/>
              </a:clrFrom>
              <a:clrTo>
                <a:srgbClr val="BFAC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09" y="4239016"/>
            <a:ext cx="2760945" cy="27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9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D6F-6390-0868-D29E-587A6E75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Pre-Exam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BC6E-4AC0-9152-8867-19BCB24F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Getting More Help</a:t>
            </a:r>
          </a:p>
          <a:p>
            <a:pPr lvl="1"/>
            <a:r>
              <a:rPr lang="en-US" dirty="0"/>
              <a:t>Mentoring Mondays (MM)</a:t>
            </a:r>
          </a:p>
          <a:p>
            <a:pPr lvl="2"/>
            <a:r>
              <a:rPr lang="en-US" dirty="0"/>
              <a:t>Check archives (ditto WW).</a:t>
            </a:r>
          </a:p>
          <a:p>
            <a:pPr lvl="2"/>
            <a:r>
              <a:rPr lang="en-US" dirty="0"/>
              <a:t>If not covered and you think it beneficial, ask Trent if a session can be scheduled.</a:t>
            </a:r>
          </a:p>
          <a:p>
            <a:pPr lvl="2"/>
            <a:r>
              <a:rPr lang="en-US" dirty="0"/>
              <a:t>MM contact spreadsheet – I added a column if a person would be willing to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8906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DE90-AE2C-83C5-8C1C-74AABBC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C43-9E94-FC87-339F-004AAFB9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Rules</a:t>
            </a:r>
          </a:p>
          <a:p>
            <a:pPr lvl="1"/>
            <a:r>
              <a:rPr lang="en-US" dirty="0"/>
              <a:t>Exam Material Coverage</a:t>
            </a:r>
          </a:p>
          <a:p>
            <a:pPr lvl="1"/>
            <a:r>
              <a:rPr lang="en-US" dirty="0"/>
              <a:t>Open-book rules</a:t>
            </a:r>
          </a:p>
          <a:p>
            <a:pPr lvl="1"/>
            <a:r>
              <a:rPr lang="en-US" dirty="0"/>
              <a:t>Calculator policy</a:t>
            </a:r>
          </a:p>
          <a:p>
            <a:pPr lvl="1"/>
            <a:r>
              <a:rPr lang="en-US" dirty="0"/>
              <a:t>Application process &amp; fee </a:t>
            </a:r>
          </a:p>
          <a:p>
            <a:pPr lvl="1"/>
            <a:r>
              <a:rPr lang="en-US" dirty="0"/>
              <a:t>Complaint/Follow-up policies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C361E-D08A-E59F-1FC1-4218FD67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110" y="3105902"/>
            <a:ext cx="2476602" cy="133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821AF-1A2F-9541-CA59-A2DE0E40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16" y="1488433"/>
            <a:ext cx="298132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154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Taking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Don’t Brute Force It!</a:t>
            </a:r>
          </a:p>
          <a:p>
            <a:pPr lvl="1"/>
            <a:r>
              <a:rPr lang="en-US" dirty="0"/>
              <a:t>Go through the exam doing the questions you can do immediately</a:t>
            </a:r>
          </a:p>
          <a:p>
            <a:pPr lvl="2"/>
            <a:r>
              <a:rPr lang="en-US" sz="2800" dirty="0"/>
              <a:t>Skip over the ones you can’t</a:t>
            </a:r>
          </a:p>
          <a:p>
            <a:pPr lvl="2"/>
            <a:r>
              <a:rPr lang="en-US" sz="2800" dirty="0"/>
              <a:t>Later material may give you a hint/clue on the earlier difficult questions</a:t>
            </a:r>
          </a:p>
          <a:p>
            <a:pPr lvl="1"/>
            <a:r>
              <a:rPr lang="en-US" dirty="0"/>
              <a:t>Get an idea of content and organization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B36D6-19D5-2B0C-012B-B25E94C5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92" y="726510"/>
            <a:ext cx="1598683" cy="12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7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Taking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Read Each Question Carefully</a:t>
            </a:r>
          </a:p>
          <a:p>
            <a:pPr lvl="1"/>
            <a:r>
              <a:rPr lang="en-US" dirty="0"/>
              <a:t>Sometimes your mind sees something different from what your eyes do:</a:t>
            </a:r>
          </a:p>
          <a:p>
            <a:pPr lvl="3"/>
            <a:r>
              <a:rPr lang="en-US" sz="2400" dirty="0"/>
              <a:t>A Township is 6 miles square</a:t>
            </a:r>
          </a:p>
          <a:p>
            <a:pPr lvl="3"/>
            <a:r>
              <a:rPr lang="en-US" sz="2400" dirty="0"/>
              <a:t> </a:t>
            </a:r>
            <a:r>
              <a:rPr lang="en-US" sz="2400" u="sng" dirty="0"/>
              <a:t>vs</a:t>
            </a:r>
            <a:r>
              <a:rPr lang="en-US" sz="2400" dirty="0"/>
              <a:t> </a:t>
            </a:r>
          </a:p>
          <a:p>
            <a:pPr lvl="3"/>
            <a:r>
              <a:rPr lang="en-US" sz="2400" dirty="0"/>
              <a:t>A Township is 6 square miles</a:t>
            </a:r>
          </a:p>
        </p:txBody>
      </p:sp>
    </p:spTree>
    <p:extLst>
      <p:ext uri="{BB962C8B-B14F-4D97-AF65-F5344CB8AC3E}">
        <p14:creationId xmlns:p14="http://schemas.microsoft.com/office/powerpoint/2010/main" val="190659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Taking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Read Each Question Carefully</a:t>
            </a:r>
          </a:p>
          <a:p>
            <a:pPr lvl="1"/>
            <a:r>
              <a:rPr lang="en-US" dirty="0"/>
              <a:t>Determine exactly what’s being asked to avoid extra comps.</a:t>
            </a:r>
          </a:p>
          <a:p>
            <a:pPr lvl="1"/>
            <a:r>
              <a:rPr lang="en-US" dirty="0"/>
              <a:t>Tough one: Answer non-computational questions based on what is provided, not on how your company may do things. </a:t>
            </a:r>
          </a:p>
        </p:txBody>
      </p:sp>
    </p:spTree>
    <p:extLst>
      <p:ext uri="{BB962C8B-B14F-4D97-AF65-F5344CB8AC3E}">
        <p14:creationId xmlns:p14="http://schemas.microsoft.com/office/powerpoint/2010/main" val="413442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Taking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Don’t Leave Any Questions Unanswered</a:t>
            </a:r>
          </a:p>
          <a:p>
            <a:pPr lvl="1"/>
            <a:r>
              <a:rPr lang="en-US" dirty="0"/>
              <a:t>No answer gets no points.</a:t>
            </a:r>
          </a:p>
          <a:p>
            <a:pPr lvl="1"/>
            <a:r>
              <a:rPr lang="en-US" dirty="0"/>
              <a:t>If all else fails you have a 25% chance guessing.</a:t>
            </a:r>
          </a:p>
          <a:p>
            <a:pPr lvl="1"/>
            <a:r>
              <a:rPr lang="en-US" dirty="0"/>
              <a:t>Can maybe narrow the odds: toss choices that don’t make sense.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A0DFD0-6C04-6D08-FC53-B0845DBA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5" y="4221271"/>
            <a:ext cx="1784960" cy="19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Taking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Done Ahead of Time?</a:t>
            </a:r>
          </a:p>
          <a:p>
            <a:pPr lvl="1"/>
            <a:r>
              <a:rPr lang="en-US" dirty="0"/>
              <a:t>Make sure all questions are answered.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Revisit questions that may have been difficult or confusing. </a:t>
            </a:r>
          </a:p>
        </p:txBody>
      </p:sp>
    </p:spTree>
    <p:extLst>
      <p:ext uri="{BB962C8B-B14F-4D97-AF65-F5344CB8AC3E}">
        <p14:creationId xmlns:p14="http://schemas.microsoft.com/office/powerpoint/2010/main" val="595305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Post-Exam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Summarize your experience</a:t>
            </a:r>
          </a:p>
          <a:p>
            <a:pPr lvl="1"/>
            <a:r>
              <a:rPr lang="en-US" dirty="0"/>
              <a:t>Go through the FS KA or CST WE and make notes on which:</a:t>
            </a:r>
          </a:p>
          <a:p>
            <a:pPr lvl="2"/>
            <a:r>
              <a:rPr lang="en-US" dirty="0"/>
              <a:t>were difficult</a:t>
            </a:r>
          </a:p>
          <a:p>
            <a:pPr lvl="2"/>
            <a:r>
              <a:rPr lang="en-US" dirty="0"/>
              <a:t>you felt totally unprepared for</a:t>
            </a:r>
          </a:p>
          <a:p>
            <a:pPr lvl="2"/>
            <a:r>
              <a:rPr lang="en-US" dirty="0"/>
              <a:t>you felt adequately prepared for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02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Post-Exam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Summarize your experience</a:t>
            </a:r>
          </a:p>
          <a:p>
            <a:pPr lvl="1"/>
            <a:r>
              <a:rPr lang="en-US" dirty="0"/>
              <a:t>Compare these notes (your interpretation) to the exam diagnostic (actual performance) when you receive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this information to augment your study plan should you need to repeat the exam.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8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9329-A106-0370-A89F-AA66BA8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Post-Exam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40F3-3376-45E3-FD9F-03F282BF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Decompress</a:t>
            </a:r>
          </a:p>
          <a:p>
            <a:pPr lvl="1"/>
            <a:r>
              <a:rPr lang="en-US" dirty="0"/>
              <a:t>Have a beer, or</a:t>
            </a:r>
          </a:p>
          <a:p>
            <a:pPr lvl="1"/>
            <a:r>
              <a:rPr lang="en-US" dirty="0"/>
              <a:t>Play a vicious game of pickleball, or</a:t>
            </a:r>
          </a:p>
          <a:p>
            <a:pPr lvl="1"/>
            <a:r>
              <a:rPr lang="en-US" dirty="0"/>
              <a:t>Veg out on your favorite Netflix/Prime/Apple TV series, or</a:t>
            </a:r>
          </a:p>
          <a:p>
            <a:pPr lvl="1"/>
            <a:r>
              <a:rPr lang="en-US" dirty="0"/>
              <a:t>Spend some quality time with your family who’s taken a back seat to that d*** exam.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C168ECC-EC21-C571-5A12-7960B38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5" y="996369"/>
            <a:ext cx="3061048" cy="17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55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2ACF6-E6BA-4D51-D7BD-34C30320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F3CC7-0798-DA87-021A-95201DA59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B9D6E-F3AD-4266-AB00-C7173FBF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91" y="1890765"/>
            <a:ext cx="2030359" cy="268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C1E2F-8AFE-A2C6-0F50-93034C99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01" y="4997332"/>
            <a:ext cx="2476602" cy="133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A5831-0BF7-C495-E7B4-91B07FCC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843" y="536455"/>
            <a:ext cx="298132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285E01-2EEC-CB2C-7ED8-A24DA70540EC}"/>
              </a:ext>
            </a:extLst>
          </p:cNvPr>
          <p:cNvGrpSpPr/>
          <p:nvPr/>
        </p:nvGrpSpPr>
        <p:grpSpPr>
          <a:xfrm rot="1810576">
            <a:off x="6492081" y="2116899"/>
            <a:ext cx="1901505" cy="2299430"/>
            <a:chOff x="8490524" y="1692613"/>
            <a:chExt cx="2193551" cy="28633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B0B631-5B34-BA4F-6977-261C5A9F6609}"/>
                </a:ext>
              </a:extLst>
            </p:cNvPr>
            <p:cNvGrpSpPr/>
            <p:nvPr/>
          </p:nvGrpSpPr>
          <p:grpSpPr>
            <a:xfrm>
              <a:off x="8547362" y="1692613"/>
              <a:ext cx="2136713" cy="2798322"/>
              <a:chOff x="4549300" y="2782111"/>
              <a:chExt cx="2136713" cy="27983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0BCFB6-89B0-158B-B448-AB22836ED31A}"/>
                  </a:ext>
                </a:extLst>
              </p:cNvPr>
              <p:cNvSpPr/>
              <p:nvPr/>
            </p:nvSpPr>
            <p:spPr>
              <a:xfrm>
                <a:off x="4601181" y="2782111"/>
                <a:ext cx="2084832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0738C-1F76-55B6-AA2C-2DB94AA7FEE7}"/>
                  </a:ext>
                </a:extLst>
              </p:cNvPr>
              <p:cNvSpPr/>
              <p:nvPr/>
            </p:nvSpPr>
            <p:spPr>
              <a:xfrm>
                <a:off x="4549300" y="2837233"/>
                <a:ext cx="2084832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1B5826-2EAB-38A1-C27E-74C0B1D6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0524" y="1812780"/>
              <a:ext cx="2080388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F056E37-A3B3-3A75-3C23-719EBE8F7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67707">
            <a:off x="1306828" y="708977"/>
            <a:ext cx="1782710" cy="229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5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DE90-AE2C-83C5-8C1C-74AABBC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C43-9E94-FC87-339F-004AAFB9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Examinee Guide</a:t>
            </a:r>
          </a:p>
          <a:p>
            <a:pPr lvl="1"/>
            <a:r>
              <a:rPr lang="en-US" dirty="0"/>
              <a:t>Rules and regulations for all NCEES administered exams.</a:t>
            </a:r>
          </a:p>
          <a:p>
            <a:pPr lvl="1"/>
            <a:r>
              <a:rPr lang="en-US" dirty="0"/>
              <a:t>Pay particular attention to the </a:t>
            </a:r>
            <a:r>
              <a:rPr lang="en-US" u="sng" dirty="0"/>
              <a:t>Sample Diagnostic Report for Exams</a:t>
            </a:r>
            <a:r>
              <a:rPr lang="en-US" dirty="0"/>
              <a:t> appendix.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57061-A55B-4F9B-4D90-C813CF70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857" y="1613502"/>
            <a:ext cx="2981122" cy="387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0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DE90-AE2C-83C5-8C1C-74AABBC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C43-9E94-FC87-339F-004AAFB9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FS Exam Specifications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Computer-based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6 hour, 110 questions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Seven Knowledge Areas (KA)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Range of questions per KA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dirty="0"/>
              <a:t>Subjects/Topics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2FD81-7D87-0C9A-DCE1-1A18D54FE69B}"/>
              </a:ext>
            </a:extLst>
          </p:cNvPr>
          <p:cNvGrpSpPr/>
          <p:nvPr/>
        </p:nvGrpSpPr>
        <p:grpSpPr>
          <a:xfrm>
            <a:off x="8608980" y="1605064"/>
            <a:ext cx="2697666" cy="3262202"/>
            <a:chOff x="8490524" y="1692613"/>
            <a:chExt cx="2193551" cy="28633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9D052A-5677-8019-19E0-C3FAB170E99A}"/>
                </a:ext>
              </a:extLst>
            </p:cNvPr>
            <p:cNvGrpSpPr/>
            <p:nvPr/>
          </p:nvGrpSpPr>
          <p:grpSpPr>
            <a:xfrm>
              <a:off x="8547362" y="1692613"/>
              <a:ext cx="2136713" cy="2798322"/>
              <a:chOff x="4549300" y="2782111"/>
              <a:chExt cx="2136713" cy="279832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7FED0D-98E2-913D-A8BC-E273CE289966}"/>
                  </a:ext>
                </a:extLst>
              </p:cNvPr>
              <p:cNvSpPr/>
              <p:nvPr/>
            </p:nvSpPr>
            <p:spPr>
              <a:xfrm>
                <a:off x="4601181" y="2782111"/>
                <a:ext cx="2084832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282C21-6DD4-98FC-4A7B-01A3DC8098E1}"/>
                  </a:ext>
                </a:extLst>
              </p:cNvPr>
              <p:cNvSpPr/>
              <p:nvPr/>
            </p:nvSpPr>
            <p:spPr>
              <a:xfrm>
                <a:off x="4549300" y="2837233"/>
                <a:ext cx="2084832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C0C1ED-FDBC-9ECF-F88C-03FB1EA8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0524" y="1812780"/>
              <a:ext cx="2080388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3892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DE90-AE2C-83C5-8C1C-74AABBC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C43-9E94-FC87-339F-004AAFB9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FS Reference Handbook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only</a:t>
            </a:r>
            <a:r>
              <a:rPr lang="en-US" dirty="0"/>
              <a:t> open book reference you may use during the exam</a:t>
            </a:r>
          </a:p>
          <a:p>
            <a:pPr lvl="1"/>
            <a:r>
              <a:rPr lang="en-US" dirty="0"/>
              <a:t>188 pages long</a:t>
            </a:r>
          </a:p>
          <a:p>
            <a:pPr lvl="1"/>
            <a:r>
              <a:rPr lang="en-US" dirty="0"/>
              <a:t>Learn its content &amp; organization</a:t>
            </a:r>
          </a:p>
          <a:p>
            <a:pPr lvl="1"/>
            <a:r>
              <a:rPr lang="en-US" dirty="0"/>
              <a:t>Familiarize yourself with differing nomenclature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193B7-F9EA-6D74-BCDA-5584E617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251" y="1766556"/>
            <a:ext cx="2469711" cy="318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52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577"/>
            <a:ext cx="10861110" cy="4943386"/>
          </a:xfrm>
        </p:spPr>
        <p:txBody>
          <a:bodyPr>
            <a:normAutofit/>
          </a:bodyPr>
          <a:lstStyle/>
          <a:p>
            <a:r>
              <a:rPr lang="en-US" dirty="0"/>
              <a:t>3. FS Reference Handbook</a:t>
            </a:r>
          </a:p>
          <a:p>
            <a:pPr lvl="1"/>
            <a:r>
              <a:rPr lang="en-US" dirty="0"/>
              <a:t>Sec 1. Abbreviations &amp; Acronyms</a:t>
            </a:r>
          </a:p>
          <a:p>
            <a:pPr lvl="1"/>
            <a:r>
              <a:rPr lang="en-US" dirty="0"/>
              <a:t>Sec 2. Conversions and Other Useful Relationships</a:t>
            </a:r>
          </a:p>
          <a:p>
            <a:pPr lvl="1"/>
            <a:r>
              <a:rPr lang="en-US" dirty="0"/>
              <a:t>Sec 3. Mathematical &amp; Surveying-Related Formulas</a:t>
            </a:r>
          </a:p>
          <a:p>
            <a:pPr lvl="1"/>
            <a:r>
              <a:rPr lang="en-US" dirty="0"/>
              <a:t>Sec 4. Economics</a:t>
            </a:r>
          </a:p>
          <a:p>
            <a:pPr lvl="1"/>
            <a:r>
              <a:rPr lang="en-US" dirty="0"/>
              <a:t>Sec 5. Ethics</a:t>
            </a:r>
          </a:p>
          <a:p>
            <a:pPr lvl="1"/>
            <a:r>
              <a:rPr lang="en-US" dirty="0"/>
              <a:t>Sec 6. Safety</a:t>
            </a:r>
          </a:p>
        </p:txBody>
      </p:sp>
    </p:spTree>
    <p:extLst>
      <p:ext uri="{BB962C8B-B14F-4D97-AF65-F5344CB8AC3E}">
        <p14:creationId xmlns:p14="http://schemas.microsoft.com/office/powerpoint/2010/main" val="45454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FS Reference Handbook</a:t>
            </a:r>
          </a:p>
          <a:p>
            <a:pPr lvl="1"/>
            <a:r>
              <a:rPr lang="en-US" dirty="0"/>
              <a:t>Appendices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NSPS Model Standards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Minimum Standard Detail Requirements for ALTA/NSPS Land Title Surveys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United States National Map Accuracy Standards</a:t>
            </a:r>
          </a:p>
        </p:txBody>
      </p:sp>
    </p:spTree>
    <p:extLst>
      <p:ext uri="{BB962C8B-B14F-4D97-AF65-F5344CB8AC3E}">
        <p14:creationId xmlns:p14="http://schemas.microsoft.com/office/powerpoint/2010/main" val="248124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2023-1CB2-46DD-4FF6-931060E6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Ready: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2A12-A85E-662D-1606-B4020C58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FS Reference Handbook</a:t>
            </a:r>
          </a:p>
          <a:p>
            <a:pPr lvl="1"/>
            <a:r>
              <a:rPr lang="en-US" dirty="0"/>
              <a:t>Appendices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FGCS Specifications &amp; Procedures to Incorporate Digital/Bar-Code Leveling Systems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FEMA Elevation Certificate and Instructions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dirty="0"/>
              <a:t>Geospatial Positioning Accuracy Standards</a:t>
            </a:r>
          </a:p>
        </p:txBody>
      </p:sp>
    </p:spTree>
    <p:extLst>
      <p:ext uri="{BB962C8B-B14F-4D97-AF65-F5344CB8AC3E}">
        <p14:creationId xmlns:p14="http://schemas.microsoft.com/office/powerpoint/2010/main" val="19937122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rry 2">
      <a:majorFont>
        <a:latin typeface="MV Boli"/>
        <a:ea typeface=""/>
        <a:cs typeface=""/>
      </a:majorFont>
      <a:minorFont>
        <a:latin typeface="MV Bo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board.pptx" id="{010BBBAF-102A-4197-B701-DC8AA48308AD}" vid="{5EE2D7B8-FE3A-48E3-94D5-512FEA591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rry 2">
      <a:majorFont>
        <a:latin typeface="MV Boli"/>
        <a:ea typeface=""/>
        <a:cs typeface=""/>
      </a:majorFont>
      <a:minorFont>
        <a:latin typeface="MV Bo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board.pptx" id="{010BBBAF-102A-4197-B701-DC8AA48308AD}" vid="{5EE2D7B8-FE3A-48E3-94D5-512FEA591D0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rry 2">
      <a:majorFont>
        <a:latin typeface="MV Boli"/>
        <a:ea typeface=""/>
        <a:cs typeface=""/>
      </a:majorFont>
      <a:minorFont>
        <a:latin typeface="MV Bo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board.pptx" id="{010BBBAF-102A-4197-B701-DC8AA48308AD}" vid="{5EE2D7B8-FE3A-48E3-94D5-512FEA591D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Whiteboard</Template>
  <TotalTime>592</TotalTime>
  <Words>1463</Words>
  <Application>Microsoft Office PowerPoint</Application>
  <PresentationFormat>Widescreen</PresentationFormat>
  <Paragraphs>252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MV Boli</vt:lpstr>
      <vt:lpstr>Arial</vt:lpstr>
      <vt:lpstr>2_Office Theme</vt:lpstr>
      <vt:lpstr>Office Theme</vt:lpstr>
      <vt:lpstr>1_Office Theme</vt:lpstr>
      <vt:lpstr>FS/CST Exam:  Prep to Recovery</vt:lpstr>
      <vt:lpstr>Exam Administration</vt:lpstr>
      <vt:lpstr>Exam Administration</vt:lpstr>
      <vt:lpstr>Getting Ready: Downloads</vt:lpstr>
      <vt:lpstr>Getting Ready: Downloads</vt:lpstr>
      <vt:lpstr>Getting Ready: Downloads</vt:lpstr>
      <vt:lpstr>Getting Ready: Downloads</vt:lpstr>
      <vt:lpstr>Getting Ready: Downloads</vt:lpstr>
      <vt:lpstr>Getting Ready: Downloads</vt:lpstr>
      <vt:lpstr>Getting Ready: Downloads</vt:lpstr>
      <vt:lpstr>Getting Ready</vt:lpstr>
      <vt:lpstr>Getting Ready: Downloads</vt:lpstr>
      <vt:lpstr>Getting Ready: Downloads</vt:lpstr>
      <vt:lpstr>A. Professional Library</vt:lpstr>
      <vt:lpstr>A. Professional Library</vt:lpstr>
      <vt:lpstr>B. Other Resources</vt:lpstr>
      <vt:lpstr>B. Other Resources</vt:lpstr>
      <vt:lpstr>B. Other Resources</vt:lpstr>
      <vt:lpstr>B. Other Resources</vt:lpstr>
      <vt:lpstr>B. Other Resources</vt:lpstr>
      <vt:lpstr>C. Pre-Exam</vt:lpstr>
      <vt:lpstr>C. Pre-Exam</vt:lpstr>
      <vt:lpstr>C. Pre-Exam</vt:lpstr>
      <vt:lpstr>C. Pre-Exam</vt:lpstr>
      <vt:lpstr>C. Pre-Exam</vt:lpstr>
      <vt:lpstr>C. Pre-Exam</vt:lpstr>
      <vt:lpstr>C. Pre-Exam</vt:lpstr>
      <vt:lpstr>C. Pre-Exam</vt:lpstr>
      <vt:lpstr>C. Pre-Exam</vt:lpstr>
      <vt:lpstr>D. Taking the Exam</vt:lpstr>
      <vt:lpstr>D. Taking the Exam</vt:lpstr>
      <vt:lpstr>D. Taking the Exam</vt:lpstr>
      <vt:lpstr>D. Taking the Exam</vt:lpstr>
      <vt:lpstr>D. Taking the Exam</vt:lpstr>
      <vt:lpstr>E. Post-Exam</vt:lpstr>
      <vt:lpstr>E. Post-Exam</vt:lpstr>
      <vt:lpstr>E. Post-Exam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Mahun</dc:creator>
  <cp:lastModifiedBy>Jerry Mahun</cp:lastModifiedBy>
  <cp:revision>8</cp:revision>
  <cp:lastPrinted>2024-03-18T22:14:43Z</cp:lastPrinted>
  <dcterms:created xsi:type="dcterms:W3CDTF">2024-03-16T01:43:02Z</dcterms:created>
  <dcterms:modified xsi:type="dcterms:W3CDTF">2024-03-18T22:15:25Z</dcterms:modified>
</cp:coreProperties>
</file>